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_rels/presentation.xml.rels" ContentType="application/vnd.openxmlformats-package.relationships+xml"/>
  <Override PartName="/ppt/media/image40.png" ContentType="image/png"/>
  <Override PartName="/ppt/media/image39.png" ContentType="image/png"/>
  <Override PartName="/ppt/media/image14.png" ContentType="image/png"/>
  <Override PartName="/ppt/media/image38.png" ContentType="image/png"/>
  <Override PartName="/ppt/media/image13.png" ContentType="image/png"/>
  <Override PartName="/ppt/media/image37.png" ContentType="image/png"/>
  <Override PartName="/ppt/media/image12.png" ContentType="image/png"/>
  <Override PartName="/ppt/media/image16.png" ContentType="image/png"/>
  <Override PartName="/ppt/media/image15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8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10.png" ContentType="image/png"/>
  <Override PartName="/ppt/media/image35.png" ContentType="image/png"/>
  <Override PartName="/ppt/media/image11.png" ContentType="image/png"/>
  <Override PartName="/ppt/media/image36.png" ContentType="image/png"/>
  <Override PartName="/ppt/media/image9.png" ContentType="image/png"/>
  <Override PartName="/ppt/media/image8.png" ContentType="image/png"/>
  <Override PartName="/ppt/media/image7.png" ContentType="image/png"/>
  <Override PartName="/ppt/media/image2.png" ContentType="image/png"/>
  <Override PartName="/ppt/media/image1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_rels/slideLayout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40.xml" ContentType="application/vnd.openxmlformats-officedocument.presentationml.slide+xml"/>
  <Override PartName="/ppt/slides/slide38.xml" ContentType="application/vnd.openxmlformats-officedocument.presentationml.slide+xml"/>
  <Override PartName="/ppt/slides/slide13.xml" ContentType="application/vnd.openxmlformats-officedocument.presentationml.slide+xml"/>
  <Override PartName="/ppt/slides/slide37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10.xml" ContentType="application/vnd.openxmlformats-officedocument.presentationml.slide+xml"/>
  <Override PartName="/ppt/slides/slide35.xml" ContentType="application/vnd.openxmlformats-officedocument.presentationml.slide+xml"/>
  <Override PartName="/ppt/slides/slide11.xml" ContentType="application/vnd.openxmlformats-officedocument.presentationml.slide+xml"/>
  <Override PartName="/ppt/slides/slide36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9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3.xml" ContentType="application/vnd.openxmlformats-officedocument.presentationml.slide+xml"/>
  <Override PartName="/ppt/slides/_rels/slide40.xml.rels" ContentType="application/vnd.openxmlformats-package.relationships+xml"/>
  <Override PartName="/ppt/slides/_rels/slide39.xml.rels" ContentType="application/vnd.openxmlformats-package.relationships+xml"/>
  <Override PartName="/ppt/slides/_rels/slide38.xml.rels" ContentType="application/vnd.openxmlformats-package.relationships+xml"/>
  <Override PartName="/ppt/slides/_rels/slide37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11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2.xml.rels" ContentType="application/vnd.openxmlformats-package.relationships+xml"/>
  <Override PartName="/ppt/slides/_rels/slide34.xml.rels" ContentType="application/vnd.openxmlformats-package.relationships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33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35.xml.rels" ContentType="application/vnd.openxmlformats-package.relationships+xml"/>
  <Override PartName="/ppt/slides/_rels/slide5.xml.rels" ContentType="application/vnd.openxmlformats-package.relationships+xml"/>
  <Override PartName="/ppt/slides/_rels/slide36.xml.rels" ContentType="application/vnd.openxmlformats-package.relationships+xml"/>
  <Override PartName="/ppt/slides/_rels/slide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30.xml.rels" ContentType="application/vnd.openxmlformats-package.relationships+xml"/>
  <Override PartName="/ppt/slides/_rels/slide25.xml.rels" ContentType="application/vnd.openxmlformats-package.relationships+xml"/>
  <Override PartName="/ppt/slides/_rels/slide31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32.xml.rels" ContentType="application/vnd.openxmlformats-package.relationships+xml"/>
  <Override PartName="/ppt/slides/_rels/slide28.xml.rels" ContentType="application/vnd.openxmlformats-package.relationships+xml"/>
  <Override PartName="/ppt/slides/_rels/slide10.xml.rels" ContentType="application/vnd.openxmlformats-package.relationships+xml"/>
  <Override PartName="/ppt/slides/_rels/slide29.xml.rels" ContentType="application/vnd.openxmlformats-package.relationships+xml"/>
  <Override PartName="/ppt/slides/slide17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</p:sldIdLst>
  <p:sldSz cx="10080625" cy="567055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PT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PT" sz="4400" spc="-1" strike="noStrike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PT" sz="4400" spc="-1" strike="noStrike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57120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63804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0400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57120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63804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PT" sz="4400" spc="-1" strike="noStrike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PT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PT" sz="4400" spc="-1" strike="noStrike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PT" sz="4400" spc="-1" strike="noStrike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PT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1640" cy="4388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PT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PT" sz="4400" spc="-1" strike="noStrike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PT" sz="4400" spc="-1" strike="noStrike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PT" sz="4400" spc="-1" strike="noStrike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PT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pt-PT" sz="4400" spc="-1" strike="noStrike">
                <a:latin typeface="Arial"/>
              </a:rPr>
              <a:t>Clique para editar o formato do título</a:t>
            </a:r>
            <a:endParaRPr b="0" lang="pt-PT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PT" sz="3200" spc="-1" strike="noStrike">
                <a:latin typeface="Arial"/>
              </a:rPr>
              <a:t>Clique para editar o formato de texto dos </a:t>
            </a:r>
            <a:r>
              <a:rPr b="0" lang="pt-PT" sz="3200" spc="-1" strike="noStrike">
                <a:latin typeface="Arial"/>
              </a:rPr>
              <a:t>tópicos</a:t>
            </a:r>
            <a:endParaRPr b="0" lang="pt-PT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PT" sz="2800" spc="-1" strike="noStrike">
                <a:latin typeface="Arial"/>
              </a:rPr>
              <a:t>Segundo nível de tópicos</a:t>
            </a:r>
            <a:endParaRPr b="0" lang="pt-PT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PT" sz="2400" spc="-1" strike="noStrike">
                <a:latin typeface="Arial"/>
              </a:rPr>
              <a:t>Terceiro nível de tópicos</a:t>
            </a:r>
            <a:endParaRPr b="0" lang="pt-PT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PT" sz="2000" spc="-1" strike="noStrike">
                <a:latin typeface="Arial"/>
              </a:rPr>
              <a:t>Quarto nível de tópicos</a:t>
            </a:r>
            <a:endParaRPr b="0" lang="pt-PT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PT" sz="2000" spc="-1" strike="noStrike">
                <a:latin typeface="Arial"/>
              </a:rPr>
              <a:t>Quinto nível de tópicos</a:t>
            </a:r>
            <a:endParaRPr b="0" lang="pt-PT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PT" sz="2000" spc="-1" strike="noStrike">
                <a:latin typeface="Arial"/>
              </a:rPr>
              <a:t>Sexto nível de tópicos</a:t>
            </a:r>
            <a:endParaRPr b="0" lang="pt-PT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PT" sz="2000" spc="-1" strike="noStrike">
                <a:latin typeface="Arial"/>
              </a:rPr>
              <a:t>Sétimo nível de tópicos</a:t>
            </a:r>
            <a:endParaRPr b="0" lang="pt-PT" sz="2000" spc="-1" strike="noStrike"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5165280"/>
            <a:ext cx="2348280" cy="390600"/>
          </a:xfrm>
          <a:prstGeom prst="rect">
            <a:avLst/>
          </a:prstGeom>
        </p:spPr>
        <p:txBody>
          <a:bodyPr lIns="0" rIns="0" tIns="0" bIns="0"/>
          <a:p>
            <a:r>
              <a:rPr b="0" lang="pt-PT" sz="1400" spc="-1" strike="noStrike">
                <a:latin typeface="Times New Roman"/>
              </a:rPr>
              <a:t>&lt;data/hora&gt;</a:t>
            </a:r>
            <a:endParaRPr b="0" lang="pt-PT" sz="1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5165280"/>
            <a:ext cx="3195000" cy="39060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0" lang="pt-PT" sz="1400" spc="-1" strike="noStrike">
                <a:latin typeface="Times New Roman"/>
              </a:rPr>
              <a:t>&lt;rodapé&gt;</a:t>
            </a:r>
            <a:endParaRPr b="0" lang="pt-PT" sz="14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5165280"/>
            <a:ext cx="2348280" cy="390600"/>
          </a:xfrm>
          <a:prstGeom prst="rect">
            <a:avLst/>
          </a:prstGeom>
        </p:spPr>
        <p:txBody>
          <a:bodyPr lIns="0" rIns="0" tIns="0" bIns="0"/>
          <a:p>
            <a:pPr algn="r"/>
            <a:fld id="{8D7DDF3A-4E92-4729-A20D-F92B7D606857}" type="slidenum">
              <a:rPr b="0" lang="pt-PT" sz="1400" spc="-1" strike="noStrike">
                <a:latin typeface="Times New Roman"/>
              </a:rPr>
              <a:t>&lt;número&gt;</a:t>
            </a:fld>
            <a:endParaRPr b="0" lang="pt-PT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slideLayout" Target="../slideLayouts/slideLayout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slideLayout" Target="../slideLayouts/slideLayout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slideLayout" Target="../slideLayouts/slideLayout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slideLayout" Target="../slideLayouts/slideLayout3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slideLayout" Target="../slideLayouts/slideLayout3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slideLayout" Target="../slideLayouts/slideLayout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3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slideLayout" Target="../slideLayouts/slideLayout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" descr=""/>
          <p:cNvPicPr/>
          <p:nvPr/>
        </p:nvPicPr>
        <p:blipFill>
          <a:blip r:embed="rId1"/>
          <a:stretch/>
        </p:blipFill>
        <p:spPr>
          <a:xfrm>
            <a:off x="-3600" y="-720"/>
            <a:ext cx="10079640" cy="5669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" descr=""/>
          <p:cNvPicPr/>
          <p:nvPr/>
        </p:nvPicPr>
        <p:blipFill>
          <a:blip r:embed="rId1"/>
          <a:stretch/>
        </p:blipFill>
        <p:spPr>
          <a:xfrm>
            <a:off x="-3600" y="-720"/>
            <a:ext cx="10079640" cy="5669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9" dur="indefinite" restart="never" nodeType="tmRoot">
          <p:childTnLst>
            <p:seq>
              <p:cTn id="2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" descr=""/>
          <p:cNvPicPr/>
          <p:nvPr/>
        </p:nvPicPr>
        <p:blipFill>
          <a:blip r:embed="rId1"/>
          <a:stretch/>
        </p:blipFill>
        <p:spPr>
          <a:xfrm>
            <a:off x="-3600" y="-720"/>
            <a:ext cx="10079640" cy="5669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1" dur="indefinite" restart="never" nodeType="tmRoot">
          <p:childTnLst>
            <p:seq>
              <p:cTn id="2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" descr=""/>
          <p:cNvPicPr/>
          <p:nvPr/>
        </p:nvPicPr>
        <p:blipFill>
          <a:blip r:embed="rId1"/>
          <a:stretch/>
        </p:blipFill>
        <p:spPr>
          <a:xfrm>
            <a:off x="-3600" y="-720"/>
            <a:ext cx="10079640" cy="5669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3" dur="indefinite" restart="never" nodeType="tmRoot">
          <p:childTnLst>
            <p:seq>
              <p:cTn id="2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" descr=""/>
          <p:cNvPicPr/>
          <p:nvPr/>
        </p:nvPicPr>
        <p:blipFill>
          <a:blip r:embed="rId1"/>
          <a:stretch/>
        </p:blipFill>
        <p:spPr>
          <a:xfrm>
            <a:off x="-3600" y="-720"/>
            <a:ext cx="10079640" cy="5669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5" dur="indefinite" restart="never" nodeType="tmRoot">
          <p:childTnLst>
            <p:seq>
              <p:cTn id="2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" descr=""/>
          <p:cNvPicPr/>
          <p:nvPr/>
        </p:nvPicPr>
        <p:blipFill>
          <a:blip r:embed="rId1"/>
          <a:stretch/>
        </p:blipFill>
        <p:spPr>
          <a:xfrm>
            <a:off x="-3600" y="-720"/>
            <a:ext cx="10079640" cy="5669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7" dur="indefinite" restart="never" nodeType="tmRoot">
          <p:childTnLst>
            <p:seq>
              <p:cTn id="2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" descr=""/>
          <p:cNvPicPr/>
          <p:nvPr/>
        </p:nvPicPr>
        <p:blipFill>
          <a:blip r:embed="rId1"/>
          <a:stretch/>
        </p:blipFill>
        <p:spPr>
          <a:xfrm>
            <a:off x="-3600" y="-720"/>
            <a:ext cx="10079640" cy="5669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9" dur="indefinite" restart="never" nodeType="tmRoot">
          <p:childTnLst>
            <p:seq>
              <p:cTn id="3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" descr=""/>
          <p:cNvPicPr/>
          <p:nvPr/>
        </p:nvPicPr>
        <p:blipFill>
          <a:blip r:embed="rId1"/>
          <a:stretch/>
        </p:blipFill>
        <p:spPr>
          <a:xfrm>
            <a:off x="-3600" y="-720"/>
            <a:ext cx="10079640" cy="5669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1" dur="indefinite" restart="never" nodeType="tmRoot">
          <p:childTnLst>
            <p:seq>
              <p:cTn id="3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" descr=""/>
          <p:cNvPicPr/>
          <p:nvPr/>
        </p:nvPicPr>
        <p:blipFill>
          <a:blip r:embed="rId1"/>
          <a:stretch/>
        </p:blipFill>
        <p:spPr>
          <a:xfrm>
            <a:off x="-3600" y="-720"/>
            <a:ext cx="10079640" cy="5669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3" dur="indefinite" restart="never" nodeType="tmRoot">
          <p:childTnLst>
            <p:seq>
              <p:cTn id="3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" descr=""/>
          <p:cNvPicPr/>
          <p:nvPr/>
        </p:nvPicPr>
        <p:blipFill>
          <a:blip r:embed="rId1"/>
          <a:stretch/>
        </p:blipFill>
        <p:spPr>
          <a:xfrm>
            <a:off x="-3600" y="-720"/>
            <a:ext cx="10079640" cy="5669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5" dur="indefinite" restart="never" nodeType="tmRoot">
          <p:childTnLst>
            <p:seq>
              <p:cTn id="3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" descr=""/>
          <p:cNvPicPr/>
          <p:nvPr/>
        </p:nvPicPr>
        <p:blipFill>
          <a:blip r:embed="rId1"/>
          <a:stretch/>
        </p:blipFill>
        <p:spPr>
          <a:xfrm>
            <a:off x="-3600" y="-720"/>
            <a:ext cx="10079640" cy="5669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7" dur="indefinite" restart="never" nodeType="tmRoot">
          <p:childTnLst>
            <p:seq>
              <p:cTn id="3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" descr=""/>
          <p:cNvPicPr/>
          <p:nvPr/>
        </p:nvPicPr>
        <p:blipFill>
          <a:blip r:embed="rId1"/>
          <a:stretch/>
        </p:blipFill>
        <p:spPr>
          <a:xfrm>
            <a:off x="-3600" y="-720"/>
            <a:ext cx="10079640" cy="5669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" descr=""/>
          <p:cNvPicPr/>
          <p:nvPr/>
        </p:nvPicPr>
        <p:blipFill>
          <a:blip r:embed="rId1"/>
          <a:stretch/>
        </p:blipFill>
        <p:spPr>
          <a:xfrm>
            <a:off x="-3600" y="-720"/>
            <a:ext cx="10079640" cy="5669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9" dur="indefinite" restart="never" nodeType="tmRoot">
          <p:childTnLst>
            <p:seq>
              <p:cTn id="4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" descr=""/>
          <p:cNvPicPr/>
          <p:nvPr/>
        </p:nvPicPr>
        <p:blipFill>
          <a:blip r:embed="rId1"/>
          <a:stretch/>
        </p:blipFill>
        <p:spPr>
          <a:xfrm>
            <a:off x="-3600" y="-720"/>
            <a:ext cx="10079640" cy="5669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1" dur="indefinite" restart="never" nodeType="tmRoot">
          <p:childTnLst>
            <p:seq>
              <p:cTn id="4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" descr=""/>
          <p:cNvPicPr/>
          <p:nvPr/>
        </p:nvPicPr>
        <p:blipFill>
          <a:blip r:embed="rId1"/>
          <a:stretch/>
        </p:blipFill>
        <p:spPr>
          <a:xfrm>
            <a:off x="-3600" y="-720"/>
            <a:ext cx="10079640" cy="5669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3" dur="indefinite" restart="never" nodeType="tmRoot">
          <p:childTnLst>
            <p:seq>
              <p:cTn id="4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" descr=""/>
          <p:cNvPicPr/>
          <p:nvPr/>
        </p:nvPicPr>
        <p:blipFill>
          <a:blip r:embed="rId1"/>
          <a:stretch/>
        </p:blipFill>
        <p:spPr>
          <a:xfrm>
            <a:off x="-3600" y="-720"/>
            <a:ext cx="10079640" cy="5669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5" dur="indefinite" restart="never" nodeType="tmRoot">
          <p:childTnLst>
            <p:seq>
              <p:cTn id="4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" descr=""/>
          <p:cNvPicPr/>
          <p:nvPr/>
        </p:nvPicPr>
        <p:blipFill>
          <a:blip r:embed="rId1"/>
          <a:stretch/>
        </p:blipFill>
        <p:spPr>
          <a:xfrm>
            <a:off x="-3600" y="-720"/>
            <a:ext cx="10079640" cy="5669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7" dur="indefinite" restart="never" nodeType="tmRoot">
          <p:childTnLst>
            <p:seq>
              <p:cTn id="4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" descr=""/>
          <p:cNvPicPr/>
          <p:nvPr/>
        </p:nvPicPr>
        <p:blipFill>
          <a:blip r:embed="rId1"/>
          <a:stretch/>
        </p:blipFill>
        <p:spPr>
          <a:xfrm>
            <a:off x="-3600" y="-720"/>
            <a:ext cx="10079640" cy="5669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9" dur="indefinite" restart="never" nodeType="tmRoot">
          <p:childTnLst>
            <p:seq>
              <p:cTn id="5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" descr=""/>
          <p:cNvPicPr/>
          <p:nvPr/>
        </p:nvPicPr>
        <p:blipFill>
          <a:blip r:embed="rId1"/>
          <a:stretch/>
        </p:blipFill>
        <p:spPr>
          <a:xfrm>
            <a:off x="-3600" y="-720"/>
            <a:ext cx="10079640" cy="5669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1" dur="indefinite" restart="never" nodeType="tmRoot">
          <p:childTnLst>
            <p:seq>
              <p:cTn id="5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" descr=""/>
          <p:cNvPicPr/>
          <p:nvPr/>
        </p:nvPicPr>
        <p:blipFill>
          <a:blip r:embed="rId1"/>
          <a:stretch/>
        </p:blipFill>
        <p:spPr>
          <a:xfrm>
            <a:off x="-3600" y="-720"/>
            <a:ext cx="10079640" cy="5669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3" dur="indefinite" restart="never" nodeType="tmRoot">
          <p:childTnLst>
            <p:seq>
              <p:cTn id="5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" descr=""/>
          <p:cNvPicPr/>
          <p:nvPr/>
        </p:nvPicPr>
        <p:blipFill>
          <a:blip r:embed="rId1"/>
          <a:stretch/>
        </p:blipFill>
        <p:spPr>
          <a:xfrm>
            <a:off x="-3600" y="-720"/>
            <a:ext cx="10079640" cy="5669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5" dur="indefinite" restart="never" nodeType="tmRoot">
          <p:childTnLst>
            <p:seq>
              <p:cTn id="5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" descr=""/>
          <p:cNvPicPr/>
          <p:nvPr/>
        </p:nvPicPr>
        <p:blipFill>
          <a:blip r:embed="rId1"/>
          <a:stretch/>
        </p:blipFill>
        <p:spPr>
          <a:xfrm>
            <a:off x="-3600" y="-720"/>
            <a:ext cx="10079640" cy="5669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7" dur="indefinite" restart="never" nodeType="tmRoot">
          <p:childTnLst>
            <p:seq>
              <p:cTn id="5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" descr=""/>
          <p:cNvPicPr/>
          <p:nvPr/>
        </p:nvPicPr>
        <p:blipFill>
          <a:blip r:embed="rId1"/>
          <a:stretch/>
        </p:blipFill>
        <p:spPr>
          <a:xfrm>
            <a:off x="-3600" y="-720"/>
            <a:ext cx="10079640" cy="5669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" descr=""/>
          <p:cNvPicPr/>
          <p:nvPr/>
        </p:nvPicPr>
        <p:blipFill>
          <a:blip r:embed="rId1"/>
          <a:stretch/>
        </p:blipFill>
        <p:spPr>
          <a:xfrm>
            <a:off x="-3600" y="-720"/>
            <a:ext cx="10079640" cy="5669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9" dur="indefinite" restart="never" nodeType="tmRoot">
          <p:childTnLst>
            <p:seq>
              <p:cTn id="6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" descr=""/>
          <p:cNvPicPr/>
          <p:nvPr/>
        </p:nvPicPr>
        <p:blipFill>
          <a:blip r:embed="rId1"/>
          <a:stretch/>
        </p:blipFill>
        <p:spPr>
          <a:xfrm>
            <a:off x="-3600" y="-720"/>
            <a:ext cx="10079640" cy="5669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1" dur="indefinite" restart="never" nodeType="tmRoot">
          <p:childTnLst>
            <p:seq>
              <p:cTn id="6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" descr=""/>
          <p:cNvPicPr/>
          <p:nvPr/>
        </p:nvPicPr>
        <p:blipFill>
          <a:blip r:embed="rId1"/>
          <a:stretch/>
        </p:blipFill>
        <p:spPr>
          <a:xfrm>
            <a:off x="-3600" y="-720"/>
            <a:ext cx="10079640" cy="5669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3" dur="indefinite" restart="never" nodeType="tmRoot">
          <p:childTnLst>
            <p:seq>
              <p:cTn id="6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" descr=""/>
          <p:cNvPicPr/>
          <p:nvPr/>
        </p:nvPicPr>
        <p:blipFill>
          <a:blip r:embed="rId1"/>
          <a:stretch/>
        </p:blipFill>
        <p:spPr>
          <a:xfrm>
            <a:off x="-3600" y="-720"/>
            <a:ext cx="10079640" cy="5669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5" dur="indefinite" restart="never" nodeType="tmRoot">
          <p:childTnLst>
            <p:seq>
              <p:cTn id="6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" descr=""/>
          <p:cNvPicPr/>
          <p:nvPr/>
        </p:nvPicPr>
        <p:blipFill>
          <a:blip r:embed="rId1"/>
          <a:stretch/>
        </p:blipFill>
        <p:spPr>
          <a:xfrm>
            <a:off x="-3600" y="-720"/>
            <a:ext cx="10079640" cy="5669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7" dur="indefinite" restart="never" nodeType="tmRoot">
          <p:childTnLst>
            <p:seq>
              <p:cTn id="6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" descr=""/>
          <p:cNvPicPr/>
          <p:nvPr/>
        </p:nvPicPr>
        <p:blipFill>
          <a:blip r:embed="rId1"/>
          <a:stretch/>
        </p:blipFill>
        <p:spPr>
          <a:xfrm>
            <a:off x="-3600" y="-720"/>
            <a:ext cx="10079640" cy="5669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9" dur="indefinite" restart="never" nodeType="tmRoot">
          <p:childTnLst>
            <p:seq>
              <p:cTn id="7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" descr=""/>
          <p:cNvPicPr/>
          <p:nvPr/>
        </p:nvPicPr>
        <p:blipFill>
          <a:blip r:embed="rId1"/>
          <a:stretch/>
        </p:blipFill>
        <p:spPr>
          <a:xfrm>
            <a:off x="-3600" y="-720"/>
            <a:ext cx="10079640" cy="5669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1" dur="indefinite" restart="never" nodeType="tmRoot">
          <p:childTnLst>
            <p:seq>
              <p:cTn id="7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" descr=""/>
          <p:cNvPicPr/>
          <p:nvPr/>
        </p:nvPicPr>
        <p:blipFill>
          <a:blip r:embed="rId1"/>
          <a:stretch/>
        </p:blipFill>
        <p:spPr>
          <a:xfrm>
            <a:off x="-3600" y="-720"/>
            <a:ext cx="10079640" cy="5669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3" dur="indefinite" restart="never" nodeType="tmRoot">
          <p:childTnLst>
            <p:seq>
              <p:cTn id="7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" descr=""/>
          <p:cNvPicPr/>
          <p:nvPr/>
        </p:nvPicPr>
        <p:blipFill>
          <a:blip r:embed="rId1"/>
          <a:stretch/>
        </p:blipFill>
        <p:spPr>
          <a:xfrm>
            <a:off x="-3600" y="-720"/>
            <a:ext cx="10079640" cy="5669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5" dur="indefinite" restart="never" nodeType="tmRoot">
          <p:childTnLst>
            <p:seq>
              <p:cTn id="7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" descr=""/>
          <p:cNvPicPr/>
          <p:nvPr/>
        </p:nvPicPr>
        <p:blipFill>
          <a:blip r:embed="rId1"/>
          <a:stretch/>
        </p:blipFill>
        <p:spPr>
          <a:xfrm>
            <a:off x="-3600" y="-720"/>
            <a:ext cx="10079640" cy="5669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7" dur="indefinite" restart="never" nodeType="tmRoot">
          <p:childTnLst>
            <p:seq>
              <p:cTn id="7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" descr=""/>
          <p:cNvPicPr/>
          <p:nvPr/>
        </p:nvPicPr>
        <p:blipFill>
          <a:blip r:embed="rId1"/>
          <a:stretch/>
        </p:blipFill>
        <p:spPr>
          <a:xfrm>
            <a:off x="-3600" y="-720"/>
            <a:ext cx="10079640" cy="5669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" descr=""/>
          <p:cNvPicPr/>
          <p:nvPr/>
        </p:nvPicPr>
        <p:blipFill>
          <a:blip r:embed="rId1"/>
          <a:stretch/>
        </p:blipFill>
        <p:spPr>
          <a:xfrm>
            <a:off x="-3600" y="-720"/>
            <a:ext cx="10079640" cy="5669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9" dur="indefinite" restart="never" nodeType="tmRoot">
          <p:childTnLst>
            <p:seq>
              <p:cTn id="8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" descr=""/>
          <p:cNvPicPr/>
          <p:nvPr/>
        </p:nvPicPr>
        <p:blipFill>
          <a:blip r:embed="rId1"/>
          <a:stretch/>
        </p:blipFill>
        <p:spPr>
          <a:xfrm>
            <a:off x="-3600" y="-720"/>
            <a:ext cx="10079640" cy="5669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" descr=""/>
          <p:cNvPicPr/>
          <p:nvPr/>
        </p:nvPicPr>
        <p:blipFill>
          <a:blip r:embed="rId1"/>
          <a:stretch/>
        </p:blipFill>
        <p:spPr>
          <a:xfrm>
            <a:off x="-3600" y="-720"/>
            <a:ext cx="10079640" cy="5669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" dur="indefinite" restart="never" nodeType="tmRoot">
          <p:childTnLst>
            <p:seq>
              <p:cTn id="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" descr=""/>
          <p:cNvPicPr/>
          <p:nvPr/>
        </p:nvPicPr>
        <p:blipFill>
          <a:blip r:embed="rId1"/>
          <a:stretch/>
        </p:blipFill>
        <p:spPr>
          <a:xfrm>
            <a:off x="-3600" y="-720"/>
            <a:ext cx="10079640" cy="5669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" dur="indefinite" restart="never" nodeType="tmRoot">
          <p:childTnLst>
            <p:seq>
              <p:cTn id="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" descr=""/>
          <p:cNvPicPr/>
          <p:nvPr/>
        </p:nvPicPr>
        <p:blipFill>
          <a:blip r:embed="rId1"/>
          <a:stretch/>
        </p:blipFill>
        <p:spPr>
          <a:xfrm>
            <a:off x="-3600" y="-720"/>
            <a:ext cx="10079640" cy="5669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" dur="indefinite" restart="never" nodeType="tmRoot">
          <p:childTnLst>
            <p:seq>
              <p:cTn id="1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" descr=""/>
          <p:cNvPicPr/>
          <p:nvPr/>
        </p:nvPicPr>
        <p:blipFill>
          <a:blip r:embed="rId1"/>
          <a:stretch/>
        </p:blipFill>
        <p:spPr>
          <a:xfrm>
            <a:off x="-3600" y="-720"/>
            <a:ext cx="10079640" cy="5669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" dur="indefinite" restart="never" nodeType="tmRoot">
          <p:childTnLst>
            <p:seq>
              <p:cTn id="1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</TotalTime>
  <Application>LibreOffice/6.0.7.3$Linux_X86_64 LibreOffice_project/00m0$Build-3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2024-05-29T21:37:18Z</dcterms:created>
  <dc:creator/>
  <dc:description/>
  <dc:language>pt-PT</dc:language>
  <cp:lastModifiedBy/>
  <dcterms:modified xsi:type="dcterms:W3CDTF">2024-05-29T21:51:13Z</dcterms:modified>
  <cp:revision>1</cp:revision>
  <dc:subject/>
  <dc:title/>
</cp:coreProperties>
</file>