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70" r:id="rId4"/>
    <p:sldId id="262" r:id="rId5"/>
    <p:sldId id="264" r:id="rId6"/>
    <p:sldId id="284" r:id="rId7"/>
    <p:sldId id="273" r:id="rId8"/>
    <p:sldId id="266" r:id="rId9"/>
    <p:sldId id="267" r:id="rId10"/>
    <p:sldId id="268" r:id="rId11"/>
    <p:sldId id="269" r:id="rId12"/>
    <p:sldId id="257" r:id="rId13"/>
    <p:sldId id="274" r:id="rId14"/>
    <p:sldId id="282" r:id="rId15"/>
    <p:sldId id="258" r:id="rId16"/>
    <p:sldId id="275" r:id="rId17"/>
    <p:sldId id="276" r:id="rId18"/>
    <p:sldId id="277" r:id="rId19"/>
    <p:sldId id="278" r:id="rId20"/>
    <p:sldId id="279" r:id="rId21"/>
    <p:sldId id="259" r:id="rId22"/>
    <p:sldId id="260" r:id="rId23"/>
    <p:sldId id="283" r:id="rId24"/>
    <p:sldId id="280" r:id="rId25"/>
    <p:sldId id="281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C45A8-9210-73AB-CEC6-F40C6B80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CB2AE-CF63-AE28-EFF4-E897A17E7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D572BD-928C-82BA-2A30-EC245D89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7680CCB-37B0-042D-5E8E-FE14C188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F9A6EC-FF46-D4EF-6428-8BC8FE19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091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92104-6B94-274F-96F3-24CB9C8A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651BE3C-71A1-8601-70DD-24E145F8C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48F7E0-9113-D797-1103-78E8EAF7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B7FE1C6-5236-215E-9BCF-3A74349E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0BBA7A9-A58F-88A4-CE24-63551424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034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7BD1C8-CC78-7106-AE80-0B1802EA5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95ECB10-E3BE-ED77-FACF-9B72C1EA1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61B888-97A1-B97C-9498-BE5AF10D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DF69DD-9AE9-D5E2-243A-14AFA88A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2F023AF-9FB1-702E-63AD-D8EFC17C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62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6725B-F640-2E23-5104-5FACDEFD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A8C09B-55DE-1BA3-9370-39A74B2B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0194B9-A2D2-F3D4-AD3F-870A2BD9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7ECE45-4455-CC51-CE69-510FF1EB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1B03F91-43FE-ED3B-18E1-74D2CE33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557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049CE-E555-F3C1-3BA7-737E2164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CB94C6-6F55-2457-2527-BC80DCD2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1A89E11-1DB8-A66D-0766-08848ADB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D315EFF-1157-4BDB-C223-124363F4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B42BE6-63A9-F43E-434C-C767D62B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59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1ACE5-33F1-DC54-5733-59494D52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4ABBC5-4037-3A4B-6393-6C44DB7B0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7DA62B5-DB8B-3E2B-AF5A-C63FD289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5B82FC3-965D-DF79-73B8-71F22A12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33D2374-7AB9-64C3-D69C-D8F11AF0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B2EA374-6FC7-3927-6953-BAFA3EF5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92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A8CC6-B597-F71E-A063-97B27DAD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D72F261-5ACB-F541-A0D1-A9F21D720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136FA56-D672-9BC2-3421-C9B6CDA6C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B676E91-F8C9-A960-7523-949D282C9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2443B50-E56C-FAC8-3292-3A1372C96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9469B84-3EB0-76D5-D281-7DD40C2E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9777653-FECD-98FB-9C69-F9319A54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6E42DA5-D9F0-BBA2-5005-EFA0C53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12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DF2C7-4403-5473-3748-FAA47D08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719619C-FA4C-F80B-5009-0BF773E4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E3DB28A-6D87-EF09-5630-4FEB9DF5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A7A0668-E070-0A40-FEE8-F531437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492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00EB0E0-F35E-DE92-D734-A24379F3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308942C-E430-9078-FB17-CCA666D9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2231A35-C614-3654-C2DC-F222F1AE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206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1B3ED-D514-FB59-6FE2-8EF08358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29CE193-A0AA-3D8A-1A73-E15878F1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A7B11E9-0917-E0A1-92C5-DD709369D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6C27D7F-A24B-1FD7-B193-D23C24FE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3532F5C-967E-7838-61CF-EE1E9913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769337A-DF0A-99E3-6751-73108457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107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02ABD-C67E-A191-D0EE-264B9B28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910CF8B-9581-45FE-A7DF-E0EA8B61B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991FB05-98A1-899A-1ED0-644B50CD7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FB899FE-5A64-D9DA-2461-1A0C6A98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FC9DC85-E937-E314-32B7-52298C0F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0FAAFFE-C688-684F-0259-0BAEA6B9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33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D73D77B-78DF-9DC1-340A-F79CC9A6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4BAC86C-45E2-3C71-5436-429A32B7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50C06D-A0A8-3F3A-3A74-706FA7A8E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042B-D6CC-4BFC-BB6D-C74CB942623B}" type="datetimeFigureOut">
              <a:rPr lang="pt-PT" smtClean="0"/>
              <a:t>23-10-2023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6B5EC9-FD76-C465-EEA2-0FF007B22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4462D09-D8D5-9C27-0C0C-538293BFC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6E23-812D-4CAB-AB9A-CC35A58FA9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46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design gráfico, Gráficos, Tipo de letra&#10;&#10;Descrição gerada automaticamente">
            <a:extLst>
              <a:ext uri="{FF2B5EF4-FFF2-40B4-BE49-F238E27FC236}">
                <a16:creationId xmlns:a16="http://schemas.microsoft.com/office/drawing/2014/main" id="{51A4E3C2-9579-060C-237F-E172F1A7C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0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3D269B-70B9-88C6-27DE-1492C89B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198"/>
            <a:ext cx="10515600" cy="60760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PT" sz="1800" dirty="0">
              <a:effectLst/>
              <a:latin typeface="Gill Sans MT" panose="020B0502020104020203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Qual o contexto?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Quem são os intervenientes?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 fazem os fariseus?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Como é que os discípulos dos fariseus tratam Jesus?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 dizem a Jesus?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Qual o argumento de autoridade que invocam?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 que trata a pergunta?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Qual é o risco da pergunta? </a:t>
            </a:r>
          </a:p>
          <a:p>
            <a:pPr marL="342900" lvl="0" indent="-3429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endParaRPr lang="pt-PT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009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E0DEF0-EBAB-800B-E34F-BF0BA307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11"/>
            <a:ext cx="10515600" cy="63589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Como reage Jesus?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“Porque me pondes à prova”?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Jesus pede para mostrar a imagem..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Jesus não cai na cilada da linguagem!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 pergunta Jesus? Jesus pergunta sobre a imagem e o texto: </a:t>
            </a:r>
            <a:endParaRPr lang="pt-PT" sz="1800" dirty="0"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 que dizia a moeda?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 respondem eles: «</a:t>
            </a:r>
            <a:r>
              <a:rPr lang="pt-PT" sz="1800" i="1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 César</a:t>
            </a: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»…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 diz Jesus, de seguida: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«</a:t>
            </a:r>
            <a:r>
              <a:rPr lang="pt-PT" sz="1800" i="1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Devolvei a César</a:t>
            </a: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…»….«</a:t>
            </a:r>
            <a:r>
              <a:rPr lang="pt-PT" sz="1800" i="1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Devolvei a Deus</a:t>
            </a: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»…</a:t>
            </a:r>
            <a:endParaRPr lang="pt-PT" sz="1800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latin typeface="Candara" panose="020E0502030303020204" pitchFamily="34" charset="0"/>
              </a:rPr>
              <a:t>Qual a conclusão? </a:t>
            </a:r>
          </a:p>
        </p:txBody>
      </p:sp>
    </p:spTree>
    <p:extLst>
      <p:ext uri="{BB962C8B-B14F-4D97-AF65-F5344CB8AC3E}">
        <p14:creationId xmlns:p14="http://schemas.microsoft.com/office/powerpoint/2010/main" val="113498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Posição de Conteúdo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4E093F-913A-3E9B-685C-E1B697008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93A1FBA-97BE-DCE2-35D0-3E03CD02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64"/>
            <a:ext cx="10515600" cy="6562436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 minha vida está dominada por algum poder estranho a mim mesmo(a)?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Deus é o Senhor da minha vida?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 «senhores» deste mundo disputam ainda o meu coração?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Sei estar no mundo, sem ser do mundo? Isto é, sei estar comprometido(a) com a causa do Reino de Deus neste mundo (justiça, solidariedade) sem ser mundano(a)?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Sou capaz de nutrir respeito pelas instituições civis?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Exerço a minha cidadania, com responsabilidade?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Sou capaz de refletir a «imagem de Deus» no meu compromisso por um mundo melhor?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Quem me vê, que imagem de Deus vê?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0957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7BBE4-139D-6305-156D-51307164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06326"/>
            <a:ext cx="5403272" cy="1129300"/>
          </a:xfrm>
        </p:spPr>
        <p:txBody>
          <a:bodyPr anchor="b">
            <a:normAutofit/>
          </a:bodyPr>
          <a:lstStyle/>
          <a:p>
            <a:r>
              <a:rPr lang="pt-PT" sz="3600" dirty="0">
                <a:solidFill>
                  <a:schemeClr val="tx2"/>
                </a:solidFill>
                <a:latin typeface="candarat (Títulos)"/>
              </a:rPr>
              <a:t>Exame de consciência missionária</a:t>
            </a:r>
          </a:p>
        </p:txBody>
      </p:sp>
      <p:pic>
        <p:nvPicPr>
          <p:cNvPr id="5" name="Imagem 4" descr="Uma imagem com texto, Tipo de letra, desenho, design&#10;&#10;Descrição gerada automaticamente">
            <a:extLst>
              <a:ext uri="{FF2B5EF4-FFF2-40B4-BE49-F238E27FC236}">
                <a16:creationId xmlns:a16="http://schemas.microsoft.com/office/drawing/2014/main" id="{69C6548E-B1C8-C2A5-6536-BCD2E40A0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>
          <a:xfrm>
            <a:off x="612518" y="608141"/>
            <a:ext cx="4793644" cy="564828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6E5B0F6-16D9-970E-C7A2-6C91FF5E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6243"/>
            <a:ext cx="5126182" cy="376761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pt-PT" sz="1600" dirty="0">
              <a:solidFill>
                <a:schemeClr val="tx2"/>
              </a:solidFill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 </a:t>
            </a: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minha entrega a Deus e à missão é uma parte ou um ornamento da minha vida?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Ou tem a marca da entrega total?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Devolvo a Deus tudo o que sou e tenho?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Ou apenas uma parte de mim e do que me sobra?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Sirvo a comunidade para a maior glória de Deus e para o bem comum?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Ou sirvo-me da missão para a minha promoção pessoal?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 minha vida gravita no íntimo de Deus e à volta dos outros?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chemeClr val="tx2"/>
                </a:solidFill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</a:t>
            </a:r>
            <a:r>
              <a:rPr lang="pt-PT" sz="16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 gira em torno de mim mesmo? </a:t>
            </a:r>
          </a:p>
          <a:p>
            <a:pPr marL="0" indent="0">
              <a:buNone/>
            </a:pPr>
            <a:endParaRPr lang="pt-P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4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Posição de Conteúdo 4" descr="Uma imagem com texto, Tipo de letra, captura de ecrã, design gráfico&#10;&#10;Descrição gerada automaticamente">
            <a:extLst>
              <a:ext uri="{FF2B5EF4-FFF2-40B4-BE49-F238E27FC236}">
                <a16:creationId xmlns:a16="http://schemas.microsoft.com/office/drawing/2014/main" id="{29E12BDB-0881-4A41-0F0D-3AD0E55D7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A02BD1-113E-D8C4-D90B-E1F26F81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133"/>
            <a:ext cx="10515600" cy="569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Pai Nosso,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Pai dos seis biliões de pessoas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que povoam a terra inteira.</a:t>
            </a:r>
          </a:p>
          <a:p>
            <a:pPr marL="0" indent="0">
              <a:buNone/>
            </a:pPr>
            <a:endParaRPr lang="pt-PT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que estais nos Céus;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Na nossa família,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no nosso país, e em todo o mundo.</a:t>
            </a:r>
          </a:p>
          <a:p>
            <a:pPr marL="0" indent="0">
              <a:buNone/>
            </a:pPr>
            <a:endParaRPr lang="pt-PT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santificado seja o Vosso nome;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Sobretudo na pessoa dos mais pobres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e dos mais abandonados.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491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FF2757-9779-D30F-6C50-5C85FD544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656"/>
            <a:ext cx="10515600" cy="6255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venha a nós o Vosso Reino;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e aos irmãos dos cinco continentes,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sobretudo os que não Vos conhecem.</a:t>
            </a:r>
          </a:p>
          <a:p>
            <a:pPr marL="0" indent="0">
              <a:buNone/>
            </a:pPr>
            <a:endParaRPr lang="pt-PT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seja feita a Vossa vontade,</a:t>
            </a: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assim na Terra como no Céu.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para que todos vivam na justiça,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na paz e no amor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e sigam pelo caminho da verdade.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385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412B02-E667-98A2-9C23-92464221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09" y="940038"/>
            <a:ext cx="10515600" cy="5118931"/>
          </a:xfrm>
        </p:spPr>
        <p:txBody>
          <a:bodyPr/>
          <a:lstStyle/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O pão nosso de cada dia nos dai hoje;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e às vítimas da fome e do ódio, 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da violência e da guerra,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da miséria e da perseguição,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da exclusão e da injustiça,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do analfabetismo e do abandono, 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da droga e do álcool,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do desespero 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e da falta de sentido para a vida.</a:t>
            </a:r>
          </a:p>
          <a:p>
            <a:pPr marL="0" indent="0">
              <a:buNone/>
            </a:pPr>
            <a:endParaRPr lang="pt-PT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86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9F46DE-9A09-2FAC-57F5-556A7110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687"/>
            <a:ext cx="10515600" cy="2931208"/>
          </a:xfrm>
        </p:spPr>
        <p:txBody>
          <a:bodyPr/>
          <a:lstStyle/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perdoai-nos as nossas ofensas,</a:t>
            </a: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assim como nós perdoamos</a:t>
            </a:r>
          </a:p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  <a:latin typeface="Candara" panose="020E0502030303020204" pitchFamily="34" charset="0"/>
              </a:rPr>
              <a:t>a quem nos tem ofendido,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mesmo a quem nos fez mal,</a:t>
            </a:r>
          </a:p>
          <a:p>
            <a:pPr marL="0" indent="0">
              <a:buNone/>
            </a:pPr>
            <a:r>
              <a:rPr lang="pt-PT" dirty="0">
                <a:latin typeface="Candara" panose="020E0502030303020204" pitchFamily="34" charset="0"/>
              </a:rPr>
              <a:t>nos odeia e nos persegue.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3945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Posição de Conteúdo 4" descr="Uma imagem com texto, Tipo de letra, captura de ecrã, design gráfico&#10;&#10;Descrição gerada automaticamente">
            <a:extLst>
              <a:ext uri="{FF2B5EF4-FFF2-40B4-BE49-F238E27FC236}">
                <a16:creationId xmlns:a16="http://schemas.microsoft.com/office/drawing/2014/main" id="{8340EA67-A590-7E81-04A4-A7834C5EA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Imagem 6" descr="Uma imagem com texto, captura de ecrã, Tipo de letra, design&#10;&#10;Descrição gerada automaticamente">
            <a:extLst>
              <a:ext uri="{FF2B5EF4-FFF2-40B4-BE49-F238E27FC236}">
                <a16:creationId xmlns:a16="http://schemas.microsoft.com/office/drawing/2014/main" id="{E34F7B30-BFB9-BBDA-8A61-114016ED1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36B377-0406-FCF3-7EC6-19D5D3E4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748"/>
            <a:ext cx="10515600" cy="59801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 não nos deixeis cair em tentação,</a:t>
            </a: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 cruzar os braços diante dos problemas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por egoísmo, por medo ou por cansaço.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mas livrai-nos do mal.</a:t>
            </a: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</a:t>
            </a: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obretudo de esquecer ou ignorar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 Vosso apelo missionário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 amar e servir todas as pessoas.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5434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Posição de Conteúdo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93AE1493-C4AF-CB80-ED73-C12B1FF87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1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82C304-B26E-E5C7-C46B-969B8D9ED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9"/>
            <a:ext cx="10515600" cy="67127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Senhor, Vós conheceis o íntimo do meu ser, </a:t>
            </a:r>
            <a:r>
              <a:rPr lang="pt-PT" sz="2400" dirty="0">
                <a:solidFill>
                  <a:srgbClr val="FF0000"/>
                </a:solidFill>
                <a:latin typeface="Candara" panose="020E0502030303020204" pitchFamily="34" charset="0"/>
              </a:rPr>
              <a:t>*</a:t>
            </a: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sabeis quando me sento e quando me levanto.</a:t>
            </a:r>
          </a:p>
          <a:p>
            <a:pPr marL="0" indent="0">
              <a:buNone/>
            </a:pPr>
            <a:endParaRPr lang="pt-PT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Vós formastes as entranhas do meu corpo </a:t>
            </a:r>
            <a:r>
              <a:rPr lang="pt-PT" sz="2400" dirty="0">
                <a:solidFill>
                  <a:srgbClr val="FF0000"/>
                </a:solidFill>
                <a:latin typeface="Candara" panose="020E0502030303020204" pitchFamily="34" charset="0"/>
              </a:rPr>
              <a:t>*</a:t>
            </a: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e me criastes no seio de minha mãe.</a:t>
            </a:r>
          </a:p>
          <a:p>
            <a:pPr marL="0" indent="0">
              <a:buNone/>
            </a:pPr>
            <a:endParaRPr lang="pt-PT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Eu Vos dou graças</a:t>
            </a: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por me haverdes feito tão maravilhosamente: </a:t>
            </a:r>
            <a:r>
              <a:rPr lang="pt-PT" sz="2400" dirty="0">
                <a:solidFill>
                  <a:srgbClr val="FF0000"/>
                </a:solidFill>
                <a:latin typeface="Candara" panose="020E0502030303020204" pitchFamily="34" charset="0"/>
              </a:rPr>
              <a:t>*</a:t>
            </a: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admiráveis são as vossas obras.</a:t>
            </a:r>
          </a:p>
          <a:p>
            <a:pPr marL="0" indent="0">
              <a:buNone/>
            </a:pPr>
            <a:endParaRPr lang="pt-PT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Vós conhecíeis já a minha alma </a:t>
            </a:r>
            <a:r>
              <a:rPr lang="pt-PT" sz="2400" dirty="0">
                <a:solidFill>
                  <a:srgbClr val="FF0000"/>
                </a:solidFill>
                <a:latin typeface="Candara" panose="020E0502030303020204" pitchFamily="34" charset="0"/>
              </a:rPr>
              <a:t>*</a:t>
            </a: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e nada do meu ser Vos era oculto,</a:t>
            </a: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quando secretamente era formado, </a:t>
            </a:r>
            <a:r>
              <a:rPr lang="pt-PT" sz="2400" dirty="0">
                <a:solidFill>
                  <a:srgbClr val="FF0000"/>
                </a:solidFill>
                <a:latin typeface="Candara" panose="020E0502030303020204" pitchFamily="34" charset="0"/>
              </a:rPr>
              <a:t>*</a:t>
            </a:r>
          </a:p>
          <a:p>
            <a:pPr marL="0" indent="0">
              <a:buNone/>
            </a:pPr>
            <a:r>
              <a:rPr lang="pt-PT" sz="2400" dirty="0">
                <a:latin typeface="Candara" panose="020E0502030303020204" pitchFamily="34" charset="0"/>
              </a:rPr>
              <a:t>modelado nas profundidades da terra.</a:t>
            </a:r>
          </a:p>
          <a:p>
            <a:pPr marL="0" indent="0" algn="r">
              <a:buNone/>
            </a:pPr>
            <a:r>
              <a:rPr lang="pt-PT" sz="1800" dirty="0"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Salmo 138 (139)</a:t>
            </a:r>
            <a:endParaRPr lang="pt-PT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t-PT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298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0D3ABE-5BB4-5851-CA7B-709B2F783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171"/>
            <a:ext cx="10515600" cy="3694958"/>
          </a:xfrm>
        </p:spPr>
        <p:txBody>
          <a:bodyPr/>
          <a:lstStyle/>
          <a:p>
            <a:pPr marL="0" indent="0">
              <a:buNone/>
            </a:pPr>
            <a:r>
              <a:rPr lang="pt-PT" sz="40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“Um ser humano </a:t>
            </a:r>
          </a:p>
          <a:p>
            <a:pPr marL="0" indent="0">
              <a:buNone/>
            </a:pPr>
            <a:r>
              <a:rPr lang="pt-PT" sz="40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que pretenda tomar o lugar de Deus </a:t>
            </a:r>
          </a:p>
          <a:p>
            <a:pPr marL="0" indent="0">
              <a:buNone/>
            </a:pPr>
            <a:r>
              <a:rPr lang="pt-PT" sz="40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torna-se o pior perigo </a:t>
            </a:r>
          </a:p>
          <a:p>
            <a:pPr marL="0" indent="0">
              <a:buNone/>
            </a:pPr>
            <a:r>
              <a:rPr lang="pt-PT" sz="40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para si mesmo”…</a:t>
            </a:r>
          </a:p>
          <a:p>
            <a:pPr marL="0" indent="0">
              <a:buNone/>
            </a:pP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Papa Francisco, </a:t>
            </a:r>
            <a:r>
              <a:rPr lang="pt-PT" sz="1800" i="1" dirty="0" err="1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Laudate</a:t>
            </a:r>
            <a:r>
              <a:rPr lang="pt-PT" sz="1800" i="1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pt-PT" sz="1800" i="1" dirty="0" err="1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Deum</a:t>
            </a:r>
            <a:r>
              <a:rPr lang="pt-PT" sz="1800" dirty="0"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n.º 73</a:t>
            </a:r>
          </a:p>
          <a:p>
            <a:pPr marL="0" indent="0">
              <a:buNone/>
            </a:pP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3217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Posição de Conteúdo 4" descr="Uma imagem com texto, Tipo de letra, captura de ecrã, design gráfico&#10;&#10;Descrição gerada automaticamente">
            <a:extLst>
              <a:ext uri="{FF2B5EF4-FFF2-40B4-BE49-F238E27FC236}">
                <a16:creationId xmlns:a16="http://schemas.microsoft.com/office/drawing/2014/main" id="{4CBA9EDB-8A35-9CAE-532A-7A67DADDB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94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08ED20-5E6F-49B7-6917-EEF305A2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597495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Louvar a Deus e celebrar o Dia do Senhor. </a:t>
            </a:r>
            <a:endParaRPr lang="pt-PT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Compromisso cívico – cidadania </a:t>
            </a:r>
            <a:endParaRPr lang="pt-PT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Senhores ou cuidadores deste mundo? </a:t>
            </a:r>
            <a:r>
              <a:rPr lang="pt-PT" sz="18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Cuidadania</a:t>
            </a:r>
            <a:r>
              <a:rPr lang="pt-PT" sz="1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…</a:t>
            </a:r>
            <a:endParaRPr lang="pt-PT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 descr="Uma imagem com texto, captura de ecrã, penso rápido, design&#10;&#10;Descrição gerada automaticamente">
            <a:extLst>
              <a:ext uri="{FF2B5EF4-FFF2-40B4-BE49-F238E27FC236}">
                <a16:creationId xmlns:a16="http://schemas.microsoft.com/office/drawing/2014/main" id="{33842F5B-2085-809C-CDB2-56A885D0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/>
        </p:blipFill>
        <p:spPr>
          <a:xfrm>
            <a:off x="0" y="674254"/>
            <a:ext cx="121920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aptura de ecrã, Tipo de letra, design gráfico&#10;&#10;Descrição gerada automaticamente">
            <a:extLst>
              <a:ext uri="{FF2B5EF4-FFF2-40B4-BE49-F238E27FC236}">
                <a16:creationId xmlns:a16="http://schemas.microsoft.com/office/drawing/2014/main" id="{05BF409C-810E-581D-EF43-CC014759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748C8-7AE2-C53E-F5E4-A527EB54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924"/>
            <a:ext cx="10515600" cy="1085316"/>
          </a:xfrm>
        </p:spPr>
        <p:txBody>
          <a:bodyPr>
            <a:normAutofit fontScale="90000"/>
          </a:bodyPr>
          <a:lstStyle/>
          <a:p>
            <a:r>
              <a:rPr lang="pt-PT" b="1" baseline="30000" dirty="0">
                <a:solidFill>
                  <a:srgbClr val="FF0000"/>
                </a:solidFill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Exposição </a:t>
            </a:r>
            <a:br>
              <a:rPr lang="pt-PT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E53A15B-6C9F-7247-117F-964D448E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82"/>
            <a:ext cx="10515600" cy="53453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t-PT" sz="1800" kern="100" baseline="30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Então, </a:t>
            </a:r>
            <a:r>
              <a:rPr lang="pt-PT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fariseus 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</a:t>
            </a:r>
            <a:r>
              <a:rPr lang="pt-PT" sz="1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reunir-se em conselho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ver como  O [</a:t>
            </a:r>
            <a:r>
              <a:rPr lang="pt-PT" sz="1800" kern="1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apanhariam em falso em alguma palavra.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enviaram-Lhe os seus discípulos,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acompanhados dos partidários de Herodes, a dizer-Lhe: </a:t>
            </a:r>
            <a:endParaRPr lang="pt-PT" sz="1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«Mestre, sabemos que és verdadeiro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que ensinas o caminho de Deus com verdade,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que não tens preferência por ninguém,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não olhas à aparência dos homens. </a:t>
            </a:r>
            <a:endParaRPr lang="pt-PT" sz="1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8821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ECE96-37D3-F77A-AB3F-F479BE5E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2580"/>
          </a:xfrm>
        </p:spPr>
        <p:txBody>
          <a:bodyPr/>
          <a:lstStyle/>
          <a:p>
            <a:r>
              <a:rPr lang="pt-PT" b="1" baseline="30000" dirty="0">
                <a:solidFill>
                  <a:srgbClr val="FF0000"/>
                </a:solidFill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 questão</a:t>
            </a:r>
            <a:br>
              <a:rPr lang="pt-PT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8A5C536-7759-A0FC-40C0-0D86EFDE6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b="1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17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Diz-nos, portanto, o teu parecer: </a:t>
            </a:r>
            <a:endParaRPr lang="pt-PT" sz="1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«É permitido ou não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 o imposto a César?»</a:t>
            </a:r>
            <a:endParaRPr lang="pt-PT" sz="1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002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95B45-4970-684E-6937-F177D659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baseline="30000" dirty="0">
                <a:solidFill>
                  <a:srgbClr val="FF0000"/>
                </a:solidFill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Jesus desarma a cilada</a:t>
            </a:r>
            <a:br>
              <a:rPr lang="pt-PT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43DCBD-5327-BFEC-5C3A-AA6CFC98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81"/>
            <a:ext cx="10515600" cy="513409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kern="1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Jesus, conhecendo-lhes a maldade, retorquiu: </a:t>
            </a: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«Porque me pondes à prova, hipócritas? </a:t>
            </a: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kern="1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Mostrai-me a moeda do imposto.» </a:t>
            </a: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 apresentaram-Lhe um denário. </a:t>
            </a:r>
            <a:endParaRPr lang="pt-PT" sz="1800" dirty="0"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978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F945D-69AD-0224-196D-32CBF3F8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baseline="30000" dirty="0">
                <a:solidFill>
                  <a:srgbClr val="FF0000"/>
                </a:solidFill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Desfecho</a:t>
            </a:r>
            <a:br>
              <a:rPr lang="pt-PT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DA6ACB-6F09-4788-24D1-0BC1F0DE7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Perguntou: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«De quem é esta imagem e esta inscrição?»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pt-PT" sz="1800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«De César» - responderam.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Disse-lhes então: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«Devolvei, pois, a César o que é de César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Deus o que é de Deus».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t-PT" sz="1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746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F4EA8-BC97-B629-DC09-DD5184B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baseline="30000" dirty="0">
                <a:solidFill>
                  <a:srgbClr val="FF0000"/>
                </a:solidFill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Conclusão</a:t>
            </a:r>
            <a:br>
              <a:rPr lang="pt-PT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F04CE4B-8CAA-CD4D-7235-6D277A03E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24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b="1" baseline="30000" dirty="0">
                <a:solidFill>
                  <a:srgbClr val="FF0000"/>
                </a:solidFill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22</a:t>
            </a:r>
            <a:r>
              <a:rPr lang="pt-PT" sz="1800" dirty="0"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Quando isto ouviram,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ficaram maravilhados 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latin typeface="Gill Sans MT" panose="020B0502020104020203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e, deixando-O, retiraram-se.</a:t>
            </a:r>
            <a:endParaRPr lang="pt-PT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PT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783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texto, captura de ecrã, menu, Tipo de letra&#10;&#10;Descrição gerada automaticamente">
            <a:extLst>
              <a:ext uri="{FF2B5EF4-FFF2-40B4-BE49-F238E27FC236}">
                <a16:creationId xmlns:a16="http://schemas.microsoft.com/office/drawing/2014/main" id="{36DA4D1F-60D9-BB60-3051-99691072A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4611" r="2033" b="4175"/>
          <a:stretch/>
        </p:blipFill>
        <p:spPr>
          <a:xfrm>
            <a:off x="1200779" y="136733"/>
            <a:ext cx="10033076" cy="67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15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908</Words>
  <Application>Microsoft Office PowerPoint</Application>
  <PresentationFormat>Ecrã Panorâmico</PresentationFormat>
  <Paragraphs>134</Paragraphs>
  <Slides>25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candarat (Títulos)</vt:lpstr>
      <vt:lpstr>Gill Sans MT</vt:lpstr>
      <vt:lpstr>Wingdings</vt:lpstr>
      <vt:lpstr>Tema do Office</vt:lpstr>
      <vt:lpstr>Apresentação do PowerPoint</vt:lpstr>
      <vt:lpstr>Apresentação do PowerPoint</vt:lpstr>
      <vt:lpstr>Apresentação do PowerPoint</vt:lpstr>
      <vt:lpstr>Exposição  </vt:lpstr>
      <vt:lpstr>A questão </vt:lpstr>
      <vt:lpstr>Jesus desarma a cilada </vt:lpstr>
      <vt:lpstr>Desfecho </vt:lpstr>
      <vt:lpstr>Conclusão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Exame de consciência missionária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Paroquia N. Sra. da Hora</dc:creator>
  <cp:lastModifiedBy>Paroquia N. Sra. da Hora</cp:lastModifiedBy>
  <cp:revision>2</cp:revision>
  <dcterms:created xsi:type="dcterms:W3CDTF">2023-10-23T10:03:26Z</dcterms:created>
  <dcterms:modified xsi:type="dcterms:W3CDTF">2023-10-23T12:09:27Z</dcterms:modified>
</cp:coreProperties>
</file>