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3" r:id="rId15"/>
    <p:sldId id="275" r:id="rId16"/>
    <p:sldId id="276" r:id="rId17"/>
    <p:sldId id="277" r:id="rId18"/>
    <p:sldId id="278" r:id="rId19"/>
    <p:sldId id="279" r:id="rId20"/>
    <p:sldId id="264" r:id="rId21"/>
    <p:sldId id="265" r:id="rId22"/>
    <p:sldId id="266" r:id="rId23"/>
    <p:sldId id="267" r:id="rId24"/>
    <p:sldId id="281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EAE4F-63FB-21AF-5709-81DFD2DB4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DB397F-FFC8-97EF-6DE2-0C6EA29C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75D93C-7F23-91C6-D6FE-8028C081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1B97FBA-966D-703D-2D29-4533DBD73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D94036-F1E1-AF23-D4FD-2108564C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877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4EDF7-F098-37BD-86EF-1517849A1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78CD15B-367A-E241-2541-540EE031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908D17-5337-0E93-AB54-9085B152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173EC04-58C3-25AE-B583-1881AAE7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A84A90-4EDC-EA09-1536-84CAA4C3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275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A14EB5-FF91-A564-CE93-AAEF35B10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2DE2C36-5916-AA09-81D6-7424F4064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702C565-3DDB-D808-1F47-81C3208C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53C01C4-87AE-7B3F-A88C-BA81187C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9B4A2AA-2800-ADA7-9A39-78D4720C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053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A55F1-425F-FAF0-283F-D327491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441E8A-B635-E5D3-5C3C-5856428D9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33B89B5-C1C5-91A4-BBAF-7ADE262FC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AE0A1C6-36BF-F03A-8B4B-21BF3981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FE6F443-A2F9-CBDA-EE83-0A4F8CAD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94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3EAED-06B0-1236-E976-272E57369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176D89C-FE82-FF72-AC1C-793EE2ED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438BF7-84D5-251D-8610-9AA7A5DF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F15ED0-C883-0E9E-2CAF-B2AC5AC7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1BECA6-5DBA-BC75-32D1-171140AF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718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88863-9EA5-9F15-C1A9-8B741662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B399CD9-E0F1-0C24-D7D8-AE6BD216D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24F5287-FB1D-B2B3-E796-5AF36E1B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AF98FE1-5C56-7516-0A20-CC0174D7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FD4F861-CF55-1D38-440B-56B99443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0582B9C-C3A1-09FC-EC85-098C9C20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196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78651-FCC8-9CD9-53F6-19FF307C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B4701EB-34CB-4A31-2368-1DBA2ACA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743C8F4-CF6D-0F1C-55DC-14CE7F073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4E4E3D5-A1A6-607B-D3A9-AD43836ED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DA61ED6-65EE-D28E-B778-B4C8BF723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F6B70B3-9B04-4EDD-1B19-EE92C495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FB1839E-A443-79FA-303F-C263EFA2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54AB268A-66B4-D66B-5234-2B505802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43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A871-37EE-F834-4EE0-DA195645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93A5E93-34F7-C124-D96B-022302EE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8AF1595-560C-96EA-126C-A128CCC8C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3BE8C69-8383-08BA-AEDC-23EC22A9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229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036CEC4-83A7-1ABE-004F-1F1C1BE8B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054BE4B-BB2B-3BB5-920B-22874A157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49ED5DF-3CF0-2F41-9988-9F30AEBE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68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E4A45-E20A-C753-9455-3E5308B87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1369CFB-97F5-5853-6922-6274DB76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FF40824-C8D2-3191-D612-7FD1FE9B1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9B06EC1-C445-B4CA-1A21-DF700FC2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6782BEF-087E-1608-A22B-CE936454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9CE1A14-C854-F4E4-843E-07A2C88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19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CA1C4-CEDD-79BE-063F-36645F03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FCC92B96-ED10-0336-0D50-741635A0E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4140CD0-294E-3427-16B7-4A92F943E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A28B3CB-5531-A059-828E-5701C29D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290C439-9EE4-4315-2D58-6E3C9B66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158A13-9E7E-C8D4-C80A-412F4BC2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428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5EFCC20A-C848-8A1E-A7B0-25CC7B75C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CCDC045-6CF3-C318-8EF2-8A9129A7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D3D314B-C7FD-6EE0-1788-36BC55C7D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7D69-E46B-4EB1-A2C5-B78E0066EED6}" type="datetimeFigureOut">
              <a:rPr lang="pt-PT" smtClean="0"/>
              <a:t>16/11/2022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5F60633-9716-CABC-C6E3-0E9906FA1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CCEA26A-5016-DC54-76EE-E26917A5B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D193-2DC6-47D2-A7CD-9FC130AD533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70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573F2C-6AD3-8140-B712-0B6E08401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5E452-8306-EB25-5DC4-BD08F68B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F43296-63EA-EAF8-6087-AD163D0C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845EE8-44E7-0C5B-F2AE-2E2FE871D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72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C0139E2-AE78-407F-581F-E6B58A13E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FE0217-68B5-0DCF-0D24-1465E1EFA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3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AC9247-BBA0-6E53-019B-D4469F51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40DE3B-4C30-4B5A-83A7-B1AB8A7E3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CC4A13C-6FF7-4B74-97F2-1DCFCD364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4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D8E2791-C7AC-1C65-E8CA-2D1A10137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7EB74D-7320-661A-B3E2-2704FE467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04D3AA-4B06-234A-7DB6-A799C77E8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7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9E5B72-0BED-64E8-E48E-744D0A86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3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285A68-E945-8C7C-1200-1184FE04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8CAA3D7-4114-736F-E9DD-C674A63F6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21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A4CD99-76BE-8C74-2C9D-2AE6DA670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2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99223C-465F-515F-ED55-4F40E543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38A479-B81D-643F-CA4E-C85D90E91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79BE60-B3DA-537D-0543-3F81F9DB0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1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99223C-465F-515F-ED55-4F40E5434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1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5A86CC-0EC1-2ED5-396F-F394AB5F9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393"/>
            <a:ext cx="12192000" cy="48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869477-2D6F-C923-44E0-18B5AC97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523798-B466-F6C7-9E12-A8BFA544F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27A114-08E5-AE50-1802-022571D65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43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Ecrã Panorâmico</PresentationFormat>
  <Paragraphs>0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Isabel</dc:creator>
  <cp:lastModifiedBy>Ana Isabel</cp:lastModifiedBy>
  <cp:revision>16</cp:revision>
  <dcterms:created xsi:type="dcterms:W3CDTF">2022-11-16T11:15:42Z</dcterms:created>
  <dcterms:modified xsi:type="dcterms:W3CDTF">2022-11-16T12:52:12Z</dcterms:modified>
</cp:coreProperties>
</file>