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1" r:id="rId6"/>
    <p:sldId id="264" r:id="rId7"/>
    <p:sldId id="265" r:id="rId8"/>
    <p:sldId id="262" r:id="rId9"/>
    <p:sldId id="266" r:id="rId10"/>
    <p:sldId id="260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237844-A692-41B6-8FFE-4B3DD3685193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3ABF99B6-1E03-48E9-B801-43F648718D18}">
      <dgm:prSet phldrT="[Texto]"/>
      <dgm:spPr/>
      <dgm:t>
        <a:bodyPr/>
        <a:lstStyle/>
        <a:p>
          <a:r>
            <a:rPr lang="pt-PT" dirty="0" smtClean="0"/>
            <a:t>PROPOR</a:t>
          </a:r>
          <a:endParaRPr lang="pt-PT" dirty="0"/>
        </a:p>
      </dgm:t>
    </dgm:pt>
    <dgm:pt modelId="{99506B33-39BC-4F95-BF5F-E0B19BB7E58D}" type="parTrans" cxnId="{7016B8BB-5070-478A-A18B-90539DBA503C}">
      <dgm:prSet/>
      <dgm:spPr/>
      <dgm:t>
        <a:bodyPr/>
        <a:lstStyle/>
        <a:p>
          <a:endParaRPr lang="pt-PT"/>
        </a:p>
      </dgm:t>
    </dgm:pt>
    <dgm:pt modelId="{C2CFD220-30C6-4476-9EC3-4C431208165F}" type="sibTrans" cxnId="{7016B8BB-5070-478A-A18B-90539DBA503C}">
      <dgm:prSet/>
      <dgm:spPr/>
      <dgm:t>
        <a:bodyPr/>
        <a:lstStyle/>
        <a:p>
          <a:endParaRPr lang="pt-PT"/>
        </a:p>
      </dgm:t>
    </dgm:pt>
    <dgm:pt modelId="{D8D7D127-7C23-43C4-B75B-47934EC3B80A}">
      <dgm:prSet phldrT="[Texto]"/>
      <dgm:spPr/>
      <dgm:t>
        <a:bodyPr/>
        <a:lstStyle/>
        <a:p>
          <a:r>
            <a:rPr lang="pt-PT" dirty="0" smtClean="0"/>
            <a:t>PROFESSAR</a:t>
          </a:r>
          <a:endParaRPr lang="pt-PT" dirty="0"/>
        </a:p>
      </dgm:t>
    </dgm:pt>
    <dgm:pt modelId="{3E701A07-7E74-4666-A858-DA485DAADAB5}" type="parTrans" cxnId="{868F538B-F5DA-40E0-B6EA-0F214FFAF3D5}">
      <dgm:prSet/>
      <dgm:spPr/>
      <dgm:t>
        <a:bodyPr/>
        <a:lstStyle/>
        <a:p>
          <a:endParaRPr lang="pt-PT"/>
        </a:p>
      </dgm:t>
    </dgm:pt>
    <dgm:pt modelId="{4A8ADA6C-4852-4467-9A4F-C077DE7FA3AD}" type="sibTrans" cxnId="{868F538B-F5DA-40E0-B6EA-0F214FFAF3D5}">
      <dgm:prSet/>
      <dgm:spPr/>
      <dgm:t>
        <a:bodyPr/>
        <a:lstStyle/>
        <a:p>
          <a:endParaRPr lang="pt-PT"/>
        </a:p>
      </dgm:t>
    </dgm:pt>
    <dgm:pt modelId="{85D30EDF-A0EA-4200-845D-8575F701247F}">
      <dgm:prSet phldrT="[Texto]"/>
      <dgm:spPr/>
      <dgm:t>
        <a:bodyPr/>
        <a:lstStyle/>
        <a:p>
          <a:r>
            <a:rPr lang="pt-PT" dirty="0" smtClean="0"/>
            <a:t>PERCORRER</a:t>
          </a:r>
          <a:endParaRPr lang="pt-PT" dirty="0"/>
        </a:p>
      </dgm:t>
    </dgm:pt>
    <dgm:pt modelId="{1426A2D2-0701-4EDD-BA14-C330A068CCAA}" type="parTrans" cxnId="{EBC03646-FB7D-4C5D-A988-A315DE6B2C92}">
      <dgm:prSet/>
      <dgm:spPr/>
      <dgm:t>
        <a:bodyPr/>
        <a:lstStyle/>
        <a:p>
          <a:endParaRPr lang="pt-PT"/>
        </a:p>
      </dgm:t>
    </dgm:pt>
    <dgm:pt modelId="{512277EE-FDB3-46DB-AD8E-B9EA873BDF35}" type="sibTrans" cxnId="{EBC03646-FB7D-4C5D-A988-A315DE6B2C92}">
      <dgm:prSet/>
      <dgm:spPr/>
      <dgm:t>
        <a:bodyPr/>
        <a:lstStyle/>
        <a:p>
          <a:endParaRPr lang="pt-PT"/>
        </a:p>
      </dgm:t>
    </dgm:pt>
    <dgm:pt modelId="{1991572C-70DD-4C5F-8629-7C0382B5C550}" type="pres">
      <dgm:prSet presAssocID="{58237844-A692-41B6-8FFE-4B3DD368519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8292E46D-E517-451D-B61E-E29E0A272036}" type="pres">
      <dgm:prSet presAssocID="{3ABF99B6-1E03-48E9-B801-43F648718D18}" presName="composite" presStyleCnt="0"/>
      <dgm:spPr/>
    </dgm:pt>
    <dgm:pt modelId="{7A15C9D2-47C8-4525-A87A-CDF6F5506C23}" type="pres">
      <dgm:prSet presAssocID="{3ABF99B6-1E03-48E9-B801-43F648718D18}" presName="LShape" presStyleLbl="alignNode1" presStyleIdx="0" presStyleCnt="5"/>
      <dgm:spPr/>
    </dgm:pt>
    <dgm:pt modelId="{E4B84087-DD31-4EE5-BD25-FC2C06B7E35D}" type="pres">
      <dgm:prSet presAssocID="{3ABF99B6-1E03-48E9-B801-43F648718D18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18749E2-76D3-448B-9BF6-024FD3FBC0A9}" type="pres">
      <dgm:prSet presAssocID="{3ABF99B6-1E03-48E9-B801-43F648718D18}" presName="Triangle" presStyleLbl="alignNode1" presStyleIdx="1" presStyleCnt="5"/>
      <dgm:spPr/>
    </dgm:pt>
    <dgm:pt modelId="{2AAECEA8-1C33-423B-BACC-B139FF9FC291}" type="pres">
      <dgm:prSet presAssocID="{C2CFD220-30C6-4476-9EC3-4C431208165F}" presName="sibTrans" presStyleCnt="0"/>
      <dgm:spPr/>
    </dgm:pt>
    <dgm:pt modelId="{F6FF7F5A-1E6A-44EB-AC81-38BF94FF2E55}" type="pres">
      <dgm:prSet presAssocID="{C2CFD220-30C6-4476-9EC3-4C431208165F}" presName="space" presStyleCnt="0"/>
      <dgm:spPr/>
    </dgm:pt>
    <dgm:pt modelId="{833431AF-5F7F-4AC5-831C-C04BC75BD4E0}" type="pres">
      <dgm:prSet presAssocID="{D8D7D127-7C23-43C4-B75B-47934EC3B80A}" presName="composite" presStyleCnt="0"/>
      <dgm:spPr/>
    </dgm:pt>
    <dgm:pt modelId="{F482B9F8-B671-473F-B850-4B720E036247}" type="pres">
      <dgm:prSet presAssocID="{D8D7D127-7C23-43C4-B75B-47934EC3B80A}" presName="LShape" presStyleLbl="alignNode1" presStyleIdx="2" presStyleCnt="5"/>
      <dgm:spPr/>
    </dgm:pt>
    <dgm:pt modelId="{2CAF58F6-1AC3-47AA-BF10-BD10DD5518EB}" type="pres">
      <dgm:prSet presAssocID="{D8D7D127-7C23-43C4-B75B-47934EC3B80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19046EF-41CE-43E7-9577-5608C0690F89}" type="pres">
      <dgm:prSet presAssocID="{D8D7D127-7C23-43C4-B75B-47934EC3B80A}" presName="Triangle" presStyleLbl="alignNode1" presStyleIdx="3" presStyleCnt="5"/>
      <dgm:spPr/>
    </dgm:pt>
    <dgm:pt modelId="{ACFEC992-FD92-4FA7-93AB-76A7D423029F}" type="pres">
      <dgm:prSet presAssocID="{4A8ADA6C-4852-4467-9A4F-C077DE7FA3AD}" presName="sibTrans" presStyleCnt="0"/>
      <dgm:spPr/>
    </dgm:pt>
    <dgm:pt modelId="{1F66CAC0-D007-430C-80F4-9EB1E58A4DAB}" type="pres">
      <dgm:prSet presAssocID="{4A8ADA6C-4852-4467-9A4F-C077DE7FA3AD}" presName="space" presStyleCnt="0"/>
      <dgm:spPr/>
    </dgm:pt>
    <dgm:pt modelId="{82798099-2F5A-44AD-BC91-96FEEB6CD1C2}" type="pres">
      <dgm:prSet presAssocID="{85D30EDF-A0EA-4200-845D-8575F701247F}" presName="composite" presStyleCnt="0"/>
      <dgm:spPr/>
    </dgm:pt>
    <dgm:pt modelId="{0115FFA2-DD43-4ACC-809B-B410A5562310}" type="pres">
      <dgm:prSet presAssocID="{85D30EDF-A0EA-4200-845D-8575F701247F}" presName="LShape" presStyleLbl="alignNode1" presStyleIdx="4" presStyleCnt="5"/>
      <dgm:spPr/>
    </dgm:pt>
    <dgm:pt modelId="{F3305567-7AEC-4969-A1E9-4D18B1FA9634}" type="pres">
      <dgm:prSet presAssocID="{85D30EDF-A0EA-4200-845D-8575F701247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BC03646-FB7D-4C5D-A988-A315DE6B2C92}" srcId="{58237844-A692-41B6-8FFE-4B3DD3685193}" destId="{85D30EDF-A0EA-4200-845D-8575F701247F}" srcOrd="2" destOrd="0" parTransId="{1426A2D2-0701-4EDD-BA14-C330A068CCAA}" sibTransId="{512277EE-FDB3-46DB-AD8E-B9EA873BDF35}"/>
    <dgm:cxn modelId="{868F538B-F5DA-40E0-B6EA-0F214FFAF3D5}" srcId="{58237844-A692-41B6-8FFE-4B3DD3685193}" destId="{D8D7D127-7C23-43C4-B75B-47934EC3B80A}" srcOrd="1" destOrd="0" parTransId="{3E701A07-7E74-4666-A858-DA485DAADAB5}" sibTransId="{4A8ADA6C-4852-4467-9A4F-C077DE7FA3AD}"/>
    <dgm:cxn modelId="{7016B8BB-5070-478A-A18B-90539DBA503C}" srcId="{58237844-A692-41B6-8FFE-4B3DD3685193}" destId="{3ABF99B6-1E03-48E9-B801-43F648718D18}" srcOrd="0" destOrd="0" parTransId="{99506B33-39BC-4F95-BF5F-E0B19BB7E58D}" sibTransId="{C2CFD220-30C6-4476-9EC3-4C431208165F}"/>
    <dgm:cxn modelId="{D1B65902-7D7F-4AAB-8883-247859D6B382}" type="presOf" srcId="{85D30EDF-A0EA-4200-845D-8575F701247F}" destId="{F3305567-7AEC-4969-A1E9-4D18B1FA9634}" srcOrd="0" destOrd="0" presId="urn:microsoft.com/office/officeart/2009/3/layout/StepUpProcess"/>
    <dgm:cxn modelId="{F78F3BD3-D04A-4160-95AF-B5FC4ACC6069}" type="presOf" srcId="{3ABF99B6-1E03-48E9-B801-43F648718D18}" destId="{E4B84087-DD31-4EE5-BD25-FC2C06B7E35D}" srcOrd="0" destOrd="0" presId="urn:microsoft.com/office/officeart/2009/3/layout/StepUpProcess"/>
    <dgm:cxn modelId="{9B8444C0-35BB-459F-B3DC-5A6B7FB2DB26}" type="presOf" srcId="{D8D7D127-7C23-43C4-B75B-47934EC3B80A}" destId="{2CAF58F6-1AC3-47AA-BF10-BD10DD5518EB}" srcOrd="0" destOrd="0" presId="urn:microsoft.com/office/officeart/2009/3/layout/StepUpProcess"/>
    <dgm:cxn modelId="{2265091E-1F5F-478F-A0E1-6ADF165ADDC4}" type="presOf" srcId="{58237844-A692-41B6-8FFE-4B3DD3685193}" destId="{1991572C-70DD-4C5F-8629-7C0382B5C550}" srcOrd="0" destOrd="0" presId="urn:microsoft.com/office/officeart/2009/3/layout/StepUpProcess"/>
    <dgm:cxn modelId="{42717218-8C0E-436E-BBC2-AC755727C01C}" type="presParOf" srcId="{1991572C-70DD-4C5F-8629-7C0382B5C550}" destId="{8292E46D-E517-451D-B61E-E29E0A272036}" srcOrd="0" destOrd="0" presId="urn:microsoft.com/office/officeart/2009/3/layout/StepUpProcess"/>
    <dgm:cxn modelId="{5DBEC834-FAC1-4433-A90E-3C5B883AC9F6}" type="presParOf" srcId="{8292E46D-E517-451D-B61E-E29E0A272036}" destId="{7A15C9D2-47C8-4525-A87A-CDF6F5506C23}" srcOrd="0" destOrd="0" presId="urn:microsoft.com/office/officeart/2009/3/layout/StepUpProcess"/>
    <dgm:cxn modelId="{3048D38B-FF42-4247-B957-C6A039C9F18A}" type="presParOf" srcId="{8292E46D-E517-451D-B61E-E29E0A272036}" destId="{E4B84087-DD31-4EE5-BD25-FC2C06B7E35D}" srcOrd="1" destOrd="0" presId="urn:microsoft.com/office/officeart/2009/3/layout/StepUpProcess"/>
    <dgm:cxn modelId="{F2736577-15CA-443D-A230-8503A485FD57}" type="presParOf" srcId="{8292E46D-E517-451D-B61E-E29E0A272036}" destId="{918749E2-76D3-448B-9BF6-024FD3FBC0A9}" srcOrd="2" destOrd="0" presId="urn:microsoft.com/office/officeart/2009/3/layout/StepUpProcess"/>
    <dgm:cxn modelId="{44A307E0-8308-4201-A93A-09546DC27F39}" type="presParOf" srcId="{1991572C-70DD-4C5F-8629-7C0382B5C550}" destId="{2AAECEA8-1C33-423B-BACC-B139FF9FC291}" srcOrd="1" destOrd="0" presId="urn:microsoft.com/office/officeart/2009/3/layout/StepUpProcess"/>
    <dgm:cxn modelId="{1194B70C-CD1D-4EEA-8592-0157692F4038}" type="presParOf" srcId="{2AAECEA8-1C33-423B-BACC-B139FF9FC291}" destId="{F6FF7F5A-1E6A-44EB-AC81-38BF94FF2E55}" srcOrd="0" destOrd="0" presId="urn:microsoft.com/office/officeart/2009/3/layout/StepUpProcess"/>
    <dgm:cxn modelId="{1BCFE1CD-E36D-47D3-8103-4450C77DBB46}" type="presParOf" srcId="{1991572C-70DD-4C5F-8629-7C0382B5C550}" destId="{833431AF-5F7F-4AC5-831C-C04BC75BD4E0}" srcOrd="2" destOrd="0" presId="urn:microsoft.com/office/officeart/2009/3/layout/StepUpProcess"/>
    <dgm:cxn modelId="{7E5254FE-0224-4081-AD12-D412A2BC3BD9}" type="presParOf" srcId="{833431AF-5F7F-4AC5-831C-C04BC75BD4E0}" destId="{F482B9F8-B671-473F-B850-4B720E036247}" srcOrd="0" destOrd="0" presId="urn:microsoft.com/office/officeart/2009/3/layout/StepUpProcess"/>
    <dgm:cxn modelId="{5D725E79-06C2-42D3-B09B-B81F29FD483F}" type="presParOf" srcId="{833431AF-5F7F-4AC5-831C-C04BC75BD4E0}" destId="{2CAF58F6-1AC3-47AA-BF10-BD10DD5518EB}" srcOrd="1" destOrd="0" presId="urn:microsoft.com/office/officeart/2009/3/layout/StepUpProcess"/>
    <dgm:cxn modelId="{B4B6039B-E7B6-4388-8919-D847788C92B3}" type="presParOf" srcId="{833431AF-5F7F-4AC5-831C-C04BC75BD4E0}" destId="{D19046EF-41CE-43E7-9577-5608C0690F89}" srcOrd="2" destOrd="0" presId="urn:microsoft.com/office/officeart/2009/3/layout/StepUpProcess"/>
    <dgm:cxn modelId="{BF965358-B278-4F5D-9EF6-08532AEEE79D}" type="presParOf" srcId="{1991572C-70DD-4C5F-8629-7C0382B5C550}" destId="{ACFEC992-FD92-4FA7-93AB-76A7D423029F}" srcOrd="3" destOrd="0" presId="urn:microsoft.com/office/officeart/2009/3/layout/StepUpProcess"/>
    <dgm:cxn modelId="{8A2A0AB1-7772-4061-A12D-9FD18E144803}" type="presParOf" srcId="{ACFEC992-FD92-4FA7-93AB-76A7D423029F}" destId="{1F66CAC0-D007-430C-80F4-9EB1E58A4DAB}" srcOrd="0" destOrd="0" presId="urn:microsoft.com/office/officeart/2009/3/layout/StepUpProcess"/>
    <dgm:cxn modelId="{59A7F4C1-22C9-4D66-B7DD-D8397609DF73}" type="presParOf" srcId="{1991572C-70DD-4C5F-8629-7C0382B5C550}" destId="{82798099-2F5A-44AD-BC91-96FEEB6CD1C2}" srcOrd="4" destOrd="0" presId="urn:microsoft.com/office/officeart/2009/3/layout/StepUpProcess"/>
    <dgm:cxn modelId="{5AB0896C-6618-4E07-90F3-3CD4AA105C9A}" type="presParOf" srcId="{82798099-2F5A-44AD-BC91-96FEEB6CD1C2}" destId="{0115FFA2-DD43-4ACC-809B-B410A5562310}" srcOrd="0" destOrd="0" presId="urn:microsoft.com/office/officeart/2009/3/layout/StepUpProcess"/>
    <dgm:cxn modelId="{CA081C84-4946-4AAC-BF49-69249B4AFFB5}" type="presParOf" srcId="{82798099-2F5A-44AD-BC91-96FEEB6CD1C2}" destId="{F3305567-7AEC-4969-A1E9-4D18B1FA963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0BD881-DFFD-4E59-8D1F-E7A4BD27E71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2EE6966-3A64-4601-84A0-6FA3D056D776}">
      <dgm:prSet phldrT="[Texto]"/>
      <dgm:spPr/>
      <dgm:t>
        <a:bodyPr/>
        <a:lstStyle/>
        <a:p>
          <a:r>
            <a:rPr lang="pt-PT" dirty="0" smtClean="0"/>
            <a:t>@</a:t>
          </a:r>
          <a:r>
            <a:rPr lang="pt-PT" dirty="0" err="1" smtClean="0"/>
            <a:t>com.alegria</a:t>
          </a:r>
          <a:endParaRPr lang="pt-PT" dirty="0"/>
        </a:p>
      </dgm:t>
    </dgm:pt>
    <dgm:pt modelId="{CEF77EAF-B123-4A75-9D21-F3A8357CF096}" type="parTrans" cxnId="{AB7FC17F-DF35-45CB-857E-F453E19BFF3D}">
      <dgm:prSet/>
      <dgm:spPr/>
      <dgm:t>
        <a:bodyPr/>
        <a:lstStyle/>
        <a:p>
          <a:endParaRPr lang="pt-PT"/>
        </a:p>
      </dgm:t>
    </dgm:pt>
    <dgm:pt modelId="{0A886934-D16E-442F-87EF-FAF57186495D}" type="sibTrans" cxnId="{AB7FC17F-DF35-45CB-857E-F453E19BFF3D}">
      <dgm:prSet/>
      <dgm:spPr/>
      <dgm:t>
        <a:bodyPr/>
        <a:lstStyle/>
        <a:p>
          <a:endParaRPr lang="pt-PT"/>
        </a:p>
      </dgm:t>
    </dgm:pt>
    <dgm:pt modelId="{16746112-57F0-4E36-A909-B59B6AB3ABD2}">
      <dgm:prSet phldrT="[Texto]" phldr="1"/>
      <dgm:spPr/>
      <dgm:t>
        <a:bodyPr/>
        <a:lstStyle/>
        <a:p>
          <a:endParaRPr lang="pt-PT"/>
        </a:p>
      </dgm:t>
    </dgm:pt>
    <dgm:pt modelId="{21EDD4CE-4CD5-4B00-8AB6-28276875A456}" type="parTrans" cxnId="{B61491C7-CF07-402D-9FC2-C6E738E421AD}">
      <dgm:prSet/>
      <dgm:spPr/>
      <dgm:t>
        <a:bodyPr/>
        <a:lstStyle/>
        <a:p>
          <a:endParaRPr lang="pt-PT"/>
        </a:p>
      </dgm:t>
    </dgm:pt>
    <dgm:pt modelId="{000A6A5D-4B01-41C5-8417-302F30CEE294}" type="sibTrans" cxnId="{B61491C7-CF07-402D-9FC2-C6E738E421AD}">
      <dgm:prSet/>
      <dgm:spPr/>
      <dgm:t>
        <a:bodyPr/>
        <a:lstStyle/>
        <a:p>
          <a:endParaRPr lang="pt-PT"/>
        </a:p>
      </dgm:t>
    </dgm:pt>
    <dgm:pt modelId="{BCC8C63C-3D40-493B-BD1C-9707B2A35E7B}">
      <dgm:prSet phldrT="[Texto]"/>
      <dgm:spPr/>
      <dgm:t>
        <a:bodyPr/>
        <a:lstStyle/>
        <a:p>
          <a:r>
            <a:rPr lang="pt-PT" dirty="0" smtClean="0"/>
            <a:t>O que fizemos nós do Evangelho da alegria?</a:t>
          </a:r>
          <a:endParaRPr lang="pt-PT" dirty="0"/>
        </a:p>
      </dgm:t>
    </dgm:pt>
    <dgm:pt modelId="{35A31B64-ECAB-4830-A0C6-63874F3FB75A}" type="parTrans" cxnId="{05531F65-FBC7-4DCD-9E91-8F32CF1202FA}">
      <dgm:prSet/>
      <dgm:spPr/>
      <dgm:t>
        <a:bodyPr/>
        <a:lstStyle/>
        <a:p>
          <a:endParaRPr lang="pt-PT"/>
        </a:p>
      </dgm:t>
    </dgm:pt>
    <dgm:pt modelId="{64241DDE-AC40-4AFD-9F36-8B1E5E523CD2}" type="sibTrans" cxnId="{05531F65-FBC7-4DCD-9E91-8F32CF1202FA}">
      <dgm:prSet/>
      <dgm:spPr/>
      <dgm:t>
        <a:bodyPr/>
        <a:lstStyle/>
        <a:p>
          <a:endParaRPr lang="pt-PT"/>
        </a:p>
      </dgm:t>
    </dgm:pt>
    <dgm:pt modelId="{DD4DCF9F-1A35-429C-8A85-F0C85D987267}">
      <dgm:prSet phldrT="[Texto]"/>
      <dgm:spPr/>
      <dgm:t>
        <a:bodyPr/>
        <a:lstStyle/>
        <a:p>
          <a:r>
            <a:rPr lang="pt-PT" dirty="0" smtClean="0"/>
            <a:t>@</a:t>
          </a:r>
          <a:r>
            <a:rPr lang="pt-PT" dirty="0" err="1" smtClean="0"/>
            <a:t>com.beleza</a:t>
          </a:r>
          <a:endParaRPr lang="pt-PT" dirty="0"/>
        </a:p>
      </dgm:t>
    </dgm:pt>
    <dgm:pt modelId="{41F06AF7-376B-4D0E-8B5C-67377339B304}" type="parTrans" cxnId="{18154031-2532-4A15-A3BF-8AA9036CC86A}">
      <dgm:prSet/>
      <dgm:spPr/>
      <dgm:t>
        <a:bodyPr/>
        <a:lstStyle/>
        <a:p>
          <a:endParaRPr lang="pt-PT"/>
        </a:p>
      </dgm:t>
    </dgm:pt>
    <dgm:pt modelId="{107A8E46-E6A1-42E3-86E8-B3A32652DD27}" type="sibTrans" cxnId="{18154031-2532-4A15-A3BF-8AA9036CC86A}">
      <dgm:prSet/>
      <dgm:spPr/>
      <dgm:t>
        <a:bodyPr/>
        <a:lstStyle/>
        <a:p>
          <a:endParaRPr lang="pt-PT"/>
        </a:p>
      </dgm:t>
    </dgm:pt>
    <dgm:pt modelId="{CF149584-92F0-43DA-B151-620C1A8D1CE9}">
      <dgm:prSet phldrT="[Texto]" phldr="1"/>
      <dgm:spPr/>
      <dgm:t>
        <a:bodyPr/>
        <a:lstStyle/>
        <a:p>
          <a:endParaRPr lang="pt-PT"/>
        </a:p>
      </dgm:t>
    </dgm:pt>
    <dgm:pt modelId="{60ECB130-CE73-4F71-9305-EDDDD0394D25}" type="parTrans" cxnId="{0BED9EEB-FA60-4739-A0B3-77A88309BEF9}">
      <dgm:prSet/>
      <dgm:spPr/>
      <dgm:t>
        <a:bodyPr/>
        <a:lstStyle/>
        <a:p>
          <a:endParaRPr lang="pt-PT"/>
        </a:p>
      </dgm:t>
    </dgm:pt>
    <dgm:pt modelId="{7B832D38-D29A-4FC7-B30C-16830A675F3A}" type="sibTrans" cxnId="{0BED9EEB-FA60-4739-A0B3-77A88309BEF9}">
      <dgm:prSet/>
      <dgm:spPr/>
      <dgm:t>
        <a:bodyPr/>
        <a:lstStyle/>
        <a:p>
          <a:endParaRPr lang="pt-PT"/>
        </a:p>
      </dgm:t>
    </dgm:pt>
    <dgm:pt modelId="{75020EA0-8AF6-4CBF-A5E3-8B03920D64D9}">
      <dgm:prSet phldrT="[Texto]"/>
      <dgm:spPr/>
      <dgm:t>
        <a:bodyPr/>
        <a:lstStyle/>
        <a:p>
          <a:r>
            <a:rPr lang="pt-PT" dirty="0" smtClean="0"/>
            <a:t>A beleza abre para o mistério e orienta para a decisão moral de o aceitar</a:t>
          </a:r>
          <a:endParaRPr lang="pt-PT" dirty="0"/>
        </a:p>
      </dgm:t>
    </dgm:pt>
    <dgm:pt modelId="{3C18F34C-05C6-403F-80C6-86417F3CC8F0}" type="parTrans" cxnId="{044C84BE-5D6D-4B53-90AD-57C1288FD6F5}">
      <dgm:prSet/>
      <dgm:spPr/>
      <dgm:t>
        <a:bodyPr/>
        <a:lstStyle/>
        <a:p>
          <a:endParaRPr lang="pt-PT"/>
        </a:p>
      </dgm:t>
    </dgm:pt>
    <dgm:pt modelId="{FF2C9A19-8DDB-4279-BAEF-E5AE9F41F5F9}" type="sibTrans" cxnId="{044C84BE-5D6D-4B53-90AD-57C1288FD6F5}">
      <dgm:prSet/>
      <dgm:spPr/>
      <dgm:t>
        <a:bodyPr/>
        <a:lstStyle/>
        <a:p>
          <a:endParaRPr lang="pt-PT"/>
        </a:p>
      </dgm:t>
    </dgm:pt>
    <dgm:pt modelId="{C634BA5B-47DC-41DB-932C-B9291F29F28F}">
      <dgm:prSet phldrT="[Texto]"/>
      <dgm:spPr/>
      <dgm:t>
        <a:bodyPr/>
        <a:lstStyle/>
        <a:p>
          <a:r>
            <a:rPr lang="pt-PT" dirty="0" smtClean="0"/>
            <a:t>@</a:t>
          </a:r>
          <a:r>
            <a:rPr lang="pt-PT" dirty="0" err="1" smtClean="0"/>
            <a:t>com.vicção</a:t>
          </a:r>
          <a:endParaRPr lang="pt-PT" dirty="0"/>
        </a:p>
      </dgm:t>
    </dgm:pt>
    <dgm:pt modelId="{1B256541-9F59-4171-8521-E18B997F8B83}" type="parTrans" cxnId="{4BF81595-C647-42BD-A6CA-0BD33A85E0D5}">
      <dgm:prSet/>
      <dgm:spPr/>
      <dgm:t>
        <a:bodyPr/>
        <a:lstStyle/>
        <a:p>
          <a:endParaRPr lang="pt-PT"/>
        </a:p>
      </dgm:t>
    </dgm:pt>
    <dgm:pt modelId="{CC72B60B-2B27-41D4-9A27-36186BB0A368}" type="sibTrans" cxnId="{4BF81595-C647-42BD-A6CA-0BD33A85E0D5}">
      <dgm:prSet/>
      <dgm:spPr/>
      <dgm:t>
        <a:bodyPr/>
        <a:lstStyle/>
        <a:p>
          <a:endParaRPr lang="pt-PT"/>
        </a:p>
      </dgm:t>
    </dgm:pt>
    <dgm:pt modelId="{2983252A-3EFE-4FE3-85F4-A34AFEC9F770}">
      <dgm:prSet phldrT="[Texto]"/>
      <dgm:spPr/>
      <dgm:t>
        <a:bodyPr/>
        <a:lstStyle/>
        <a:p>
          <a:r>
            <a:rPr lang="pt-PT" dirty="0" smtClean="0"/>
            <a:t>Identificados com a mensagem ou apenas vendemos o nosso peixe?</a:t>
          </a:r>
          <a:endParaRPr lang="pt-PT" dirty="0"/>
        </a:p>
      </dgm:t>
    </dgm:pt>
    <dgm:pt modelId="{65DD8B39-D445-489C-811E-0F4C6DD75F4A}" type="parTrans" cxnId="{2EBA1256-78F6-4BD5-8AA2-1C9DEF3A0867}">
      <dgm:prSet/>
      <dgm:spPr/>
      <dgm:t>
        <a:bodyPr/>
        <a:lstStyle/>
        <a:p>
          <a:endParaRPr lang="pt-PT"/>
        </a:p>
      </dgm:t>
    </dgm:pt>
    <dgm:pt modelId="{FA9F5D4B-270D-49BA-BBD9-9F04532B9377}" type="sibTrans" cxnId="{2EBA1256-78F6-4BD5-8AA2-1C9DEF3A0867}">
      <dgm:prSet/>
      <dgm:spPr/>
      <dgm:t>
        <a:bodyPr/>
        <a:lstStyle/>
        <a:p>
          <a:endParaRPr lang="pt-PT"/>
        </a:p>
      </dgm:t>
    </dgm:pt>
    <dgm:pt modelId="{798BE13F-88B0-4DEE-80E8-D73661273D4A}">
      <dgm:prSet phldrT="[Texto]"/>
      <dgm:spPr/>
      <dgm:t>
        <a:bodyPr/>
        <a:lstStyle/>
        <a:p>
          <a:r>
            <a:rPr lang="pt-PT" dirty="0" smtClean="0"/>
            <a:t>Um Santo triste é um triste Santo. Um Evangelizador triste é uma tristeza sem nome</a:t>
          </a:r>
          <a:endParaRPr lang="pt-PT" dirty="0"/>
        </a:p>
      </dgm:t>
    </dgm:pt>
    <dgm:pt modelId="{91E79529-E1E8-4157-A8E1-94E03AEFDF7A}" type="parTrans" cxnId="{088C6A1A-2EFA-48BE-ADE3-C7F42E419064}">
      <dgm:prSet/>
      <dgm:spPr/>
      <dgm:t>
        <a:bodyPr/>
        <a:lstStyle/>
        <a:p>
          <a:endParaRPr lang="pt-PT"/>
        </a:p>
      </dgm:t>
    </dgm:pt>
    <dgm:pt modelId="{B75AB306-E2E0-4DFA-9413-5F38F0C15B77}" type="sibTrans" cxnId="{088C6A1A-2EFA-48BE-ADE3-C7F42E419064}">
      <dgm:prSet/>
      <dgm:spPr/>
      <dgm:t>
        <a:bodyPr/>
        <a:lstStyle/>
        <a:p>
          <a:endParaRPr lang="pt-PT"/>
        </a:p>
      </dgm:t>
    </dgm:pt>
    <dgm:pt modelId="{219F48E5-C402-48EA-A477-8FCEFFAB268A}">
      <dgm:prSet phldrT="[Texto]"/>
      <dgm:spPr/>
      <dgm:t>
        <a:bodyPr/>
        <a:lstStyle/>
        <a:p>
          <a:r>
            <a:rPr lang="pt-PT" dirty="0" smtClean="0"/>
            <a:t>A paixão, a atração, a sedução nascem de uma beleza</a:t>
          </a:r>
          <a:endParaRPr lang="pt-PT" dirty="0"/>
        </a:p>
      </dgm:t>
    </dgm:pt>
    <dgm:pt modelId="{52FCA97E-6D53-4D15-9776-957EC0051941}" type="parTrans" cxnId="{2B046C98-0A91-486D-B0E3-B350EB1B13B4}">
      <dgm:prSet/>
      <dgm:spPr/>
      <dgm:t>
        <a:bodyPr/>
        <a:lstStyle/>
        <a:p>
          <a:endParaRPr lang="pt-PT"/>
        </a:p>
      </dgm:t>
    </dgm:pt>
    <dgm:pt modelId="{9A8DCF6F-1827-4688-A458-D8D4C800435F}" type="sibTrans" cxnId="{2B046C98-0A91-486D-B0E3-B350EB1B13B4}">
      <dgm:prSet/>
      <dgm:spPr/>
      <dgm:t>
        <a:bodyPr/>
        <a:lstStyle/>
        <a:p>
          <a:endParaRPr lang="pt-PT"/>
        </a:p>
      </dgm:t>
    </dgm:pt>
    <dgm:pt modelId="{F8E6535B-1C5A-4E31-BE5F-FA554765F271}">
      <dgm:prSet phldrT="[Texto]"/>
      <dgm:spPr/>
      <dgm:t>
        <a:bodyPr/>
        <a:lstStyle/>
        <a:p>
          <a:endParaRPr lang="pt-PT" dirty="0"/>
        </a:p>
      </dgm:t>
    </dgm:pt>
    <dgm:pt modelId="{AE9B4559-BB85-45CA-9808-38801A3FD6F9}" type="parTrans" cxnId="{7F18EE4E-0714-465F-A605-24956F2323F4}">
      <dgm:prSet/>
      <dgm:spPr/>
      <dgm:t>
        <a:bodyPr/>
        <a:lstStyle/>
        <a:p>
          <a:endParaRPr lang="pt-PT"/>
        </a:p>
      </dgm:t>
    </dgm:pt>
    <dgm:pt modelId="{971A605C-1280-4199-A693-4ACC8A3E60CC}" type="sibTrans" cxnId="{7F18EE4E-0714-465F-A605-24956F2323F4}">
      <dgm:prSet/>
      <dgm:spPr/>
      <dgm:t>
        <a:bodyPr/>
        <a:lstStyle/>
        <a:p>
          <a:endParaRPr lang="pt-PT"/>
        </a:p>
      </dgm:t>
    </dgm:pt>
    <dgm:pt modelId="{45070733-0A4C-450B-832F-350FDF7A843B}">
      <dgm:prSet phldrT="[Texto]"/>
      <dgm:spPr/>
      <dgm:t>
        <a:bodyPr/>
        <a:lstStyle/>
        <a:p>
          <a:r>
            <a:rPr lang="pt-PT" dirty="0" smtClean="0"/>
            <a:t>A via da beleza</a:t>
          </a:r>
          <a:endParaRPr lang="pt-PT" dirty="0"/>
        </a:p>
      </dgm:t>
    </dgm:pt>
    <dgm:pt modelId="{34C25C3E-C5D0-4D45-9ECF-9DDDE4960F01}" type="parTrans" cxnId="{13A90589-018B-4D71-87F5-B985D0F64E76}">
      <dgm:prSet/>
      <dgm:spPr/>
      <dgm:t>
        <a:bodyPr/>
        <a:lstStyle/>
        <a:p>
          <a:endParaRPr lang="pt-PT"/>
        </a:p>
      </dgm:t>
    </dgm:pt>
    <dgm:pt modelId="{FC2741DA-1AC1-4E60-AA3F-8CC74F0B1877}" type="sibTrans" cxnId="{13A90589-018B-4D71-87F5-B985D0F64E76}">
      <dgm:prSet/>
      <dgm:spPr/>
      <dgm:t>
        <a:bodyPr/>
        <a:lstStyle/>
        <a:p>
          <a:endParaRPr lang="pt-PT"/>
        </a:p>
      </dgm:t>
    </dgm:pt>
    <dgm:pt modelId="{AB29BF58-C656-4AE4-A53A-CC249520C557}">
      <dgm:prSet phldrT="[Texto]"/>
      <dgm:spPr/>
      <dgm:t>
        <a:bodyPr/>
        <a:lstStyle/>
        <a:p>
          <a:r>
            <a:rPr lang="pt-PT" dirty="0" smtClean="0"/>
            <a:t>A falta de convicção é uma traição à nossa missão/serviço</a:t>
          </a:r>
          <a:endParaRPr lang="pt-PT" dirty="0"/>
        </a:p>
      </dgm:t>
    </dgm:pt>
    <dgm:pt modelId="{41FC6736-CB59-485A-9A57-8CDFCD65B71B}" type="parTrans" cxnId="{63037318-2CF8-4059-8388-603D70A0B492}">
      <dgm:prSet/>
      <dgm:spPr/>
      <dgm:t>
        <a:bodyPr/>
        <a:lstStyle/>
        <a:p>
          <a:endParaRPr lang="pt-PT"/>
        </a:p>
      </dgm:t>
    </dgm:pt>
    <dgm:pt modelId="{4C72C894-C6DA-41F7-8FC6-DACA41440A24}" type="sibTrans" cxnId="{63037318-2CF8-4059-8388-603D70A0B492}">
      <dgm:prSet/>
      <dgm:spPr/>
      <dgm:t>
        <a:bodyPr/>
        <a:lstStyle/>
        <a:p>
          <a:endParaRPr lang="pt-PT"/>
        </a:p>
      </dgm:t>
    </dgm:pt>
    <dgm:pt modelId="{60393840-17EE-4724-B9BD-27FA72368DD4}" type="pres">
      <dgm:prSet presAssocID="{5C0BD881-DFFD-4E59-8D1F-E7A4BD27E71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37717D18-D8DC-49EF-8840-EA2247FBBB95}" type="pres">
      <dgm:prSet presAssocID="{12EE6966-3A64-4601-84A0-6FA3D056D776}" presName="composite" presStyleCnt="0"/>
      <dgm:spPr/>
    </dgm:pt>
    <dgm:pt modelId="{9E5B5737-ADAF-410F-94E5-953AE0A06C56}" type="pres">
      <dgm:prSet presAssocID="{12EE6966-3A64-4601-84A0-6FA3D056D776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EA0FAED-2A28-4E11-8E85-1C27A5CBB073}" type="pres">
      <dgm:prSet presAssocID="{12EE6966-3A64-4601-84A0-6FA3D056D776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8711077-DF14-4523-8DAB-03E082144BE5}" type="pres">
      <dgm:prSet presAssocID="{12EE6966-3A64-4601-84A0-6FA3D056D776}" presName="Accent" presStyleLbl="parChTrans1D1" presStyleIdx="0" presStyleCnt="3"/>
      <dgm:spPr/>
    </dgm:pt>
    <dgm:pt modelId="{9C3E0278-2A48-497B-8688-136DC842E075}" type="pres">
      <dgm:prSet presAssocID="{12EE6966-3A64-4601-84A0-6FA3D056D776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DD412CE-D0D9-4320-8B12-51C396D7D88F}" type="pres">
      <dgm:prSet presAssocID="{0A886934-D16E-442F-87EF-FAF57186495D}" presName="sibTrans" presStyleCnt="0"/>
      <dgm:spPr/>
    </dgm:pt>
    <dgm:pt modelId="{1848B3F7-86E0-432C-A815-1511D618E252}" type="pres">
      <dgm:prSet presAssocID="{DD4DCF9F-1A35-429C-8A85-F0C85D987267}" presName="composite" presStyleCnt="0"/>
      <dgm:spPr/>
    </dgm:pt>
    <dgm:pt modelId="{9EC08797-903E-46C0-BC50-D1BDC429EB65}" type="pres">
      <dgm:prSet presAssocID="{DD4DCF9F-1A35-429C-8A85-F0C85D987267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78AD441-43AD-4055-A510-1965F455891E}" type="pres">
      <dgm:prSet presAssocID="{DD4DCF9F-1A35-429C-8A85-F0C85D987267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EBB674D-DADA-4BC6-A9AA-FF1B885B7966}" type="pres">
      <dgm:prSet presAssocID="{DD4DCF9F-1A35-429C-8A85-F0C85D987267}" presName="Accent" presStyleLbl="parChTrans1D1" presStyleIdx="1" presStyleCnt="3"/>
      <dgm:spPr/>
    </dgm:pt>
    <dgm:pt modelId="{95A69C25-E6C5-4BBA-8E6A-C5B188E1A7F4}" type="pres">
      <dgm:prSet presAssocID="{DD4DCF9F-1A35-429C-8A85-F0C85D987267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158C038-9EC2-4B17-A191-6019D58FC784}" type="pres">
      <dgm:prSet presAssocID="{107A8E46-E6A1-42E3-86E8-B3A32652DD27}" presName="sibTrans" presStyleCnt="0"/>
      <dgm:spPr/>
    </dgm:pt>
    <dgm:pt modelId="{1F1D45D0-32BF-4ED8-969B-417EF73CB7FF}" type="pres">
      <dgm:prSet presAssocID="{C634BA5B-47DC-41DB-932C-B9291F29F28F}" presName="composite" presStyleCnt="0"/>
      <dgm:spPr/>
    </dgm:pt>
    <dgm:pt modelId="{0BD45AAE-7B85-4CC8-B815-860F5ED0FD3F}" type="pres">
      <dgm:prSet presAssocID="{C634BA5B-47DC-41DB-932C-B9291F29F28F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365C387-CF05-4140-89E4-18C7456B3FA9}" type="pres">
      <dgm:prSet presAssocID="{C634BA5B-47DC-41DB-932C-B9291F29F28F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D624453-F286-4D55-B9E0-DA48F37F28A4}" type="pres">
      <dgm:prSet presAssocID="{C634BA5B-47DC-41DB-932C-B9291F29F28F}" presName="Accent" presStyleLbl="parChTrans1D1" presStyleIdx="2" presStyleCnt="3"/>
      <dgm:spPr/>
    </dgm:pt>
    <dgm:pt modelId="{570B18B7-3CC1-408F-9FDF-B55CFD17E474}" type="pres">
      <dgm:prSet presAssocID="{C634BA5B-47DC-41DB-932C-B9291F29F28F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2C61585-0B14-4B6A-B724-8B71AD51023E}" type="presOf" srcId="{AB29BF58-C656-4AE4-A53A-CC249520C557}" destId="{570B18B7-3CC1-408F-9FDF-B55CFD17E474}" srcOrd="0" destOrd="1" presId="urn:microsoft.com/office/officeart/2011/layout/TabList"/>
    <dgm:cxn modelId="{B61491C7-CF07-402D-9FC2-C6E738E421AD}" srcId="{12EE6966-3A64-4601-84A0-6FA3D056D776}" destId="{16746112-57F0-4E36-A909-B59B6AB3ABD2}" srcOrd="0" destOrd="0" parTransId="{21EDD4CE-4CD5-4B00-8AB6-28276875A456}" sibTransId="{000A6A5D-4B01-41C5-8417-302F30CEE294}"/>
    <dgm:cxn modelId="{318D0453-E634-41C0-8B5A-66C9E4CB8135}" type="presOf" srcId="{BCC8C63C-3D40-493B-BD1C-9707B2A35E7B}" destId="{9C3E0278-2A48-497B-8688-136DC842E075}" srcOrd="0" destOrd="0" presId="urn:microsoft.com/office/officeart/2011/layout/TabList"/>
    <dgm:cxn modelId="{7F18EE4E-0714-465F-A605-24956F2323F4}" srcId="{C634BA5B-47DC-41DB-932C-B9291F29F28F}" destId="{F8E6535B-1C5A-4E31-BE5F-FA554765F271}" srcOrd="0" destOrd="0" parTransId="{AE9B4559-BB85-45CA-9808-38801A3FD6F9}" sibTransId="{971A605C-1280-4199-A693-4ACC8A3E60CC}"/>
    <dgm:cxn modelId="{088C6A1A-2EFA-48BE-ADE3-C7F42E419064}" srcId="{12EE6966-3A64-4601-84A0-6FA3D056D776}" destId="{798BE13F-88B0-4DEE-80E8-D73661273D4A}" srcOrd="2" destOrd="0" parTransId="{91E79529-E1E8-4157-A8E1-94E03AEFDF7A}" sibTransId="{B75AB306-E2E0-4DFA-9413-5F38F0C15B77}"/>
    <dgm:cxn modelId="{2EBA1256-78F6-4BD5-8AA2-1C9DEF3A0867}" srcId="{C634BA5B-47DC-41DB-932C-B9291F29F28F}" destId="{2983252A-3EFE-4FE3-85F4-A34AFEC9F770}" srcOrd="1" destOrd="0" parTransId="{65DD8B39-D445-489C-811E-0F4C6DD75F4A}" sibTransId="{FA9F5D4B-270D-49BA-BBD9-9F04532B9377}"/>
    <dgm:cxn modelId="{13A90589-018B-4D71-87F5-B985D0F64E76}" srcId="{DD4DCF9F-1A35-429C-8A85-F0C85D987267}" destId="{45070733-0A4C-450B-832F-350FDF7A843B}" srcOrd="3" destOrd="0" parTransId="{34C25C3E-C5D0-4D45-9ECF-9DDDE4960F01}" sibTransId="{FC2741DA-1AC1-4E60-AA3F-8CC74F0B1877}"/>
    <dgm:cxn modelId="{8C41E930-ACD4-443C-9F24-117D8FAB1BA9}" type="presOf" srcId="{C634BA5B-47DC-41DB-932C-B9291F29F28F}" destId="{8365C387-CF05-4140-89E4-18C7456B3FA9}" srcOrd="0" destOrd="0" presId="urn:microsoft.com/office/officeart/2011/layout/TabList"/>
    <dgm:cxn modelId="{F7FFF1D2-EB8F-4E0A-BBBF-B751D1AFE5F8}" type="presOf" srcId="{75020EA0-8AF6-4CBF-A5E3-8B03920D64D9}" destId="{95A69C25-E6C5-4BBA-8E6A-C5B188E1A7F4}" srcOrd="0" destOrd="0" presId="urn:microsoft.com/office/officeart/2011/layout/TabList"/>
    <dgm:cxn modelId="{440FC6C9-D458-46D5-8BC3-48CF1C514CE5}" type="presOf" srcId="{F8E6535B-1C5A-4E31-BE5F-FA554765F271}" destId="{0BD45AAE-7B85-4CC8-B815-860F5ED0FD3F}" srcOrd="0" destOrd="0" presId="urn:microsoft.com/office/officeart/2011/layout/TabList"/>
    <dgm:cxn modelId="{18154031-2532-4A15-A3BF-8AA9036CC86A}" srcId="{5C0BD881-DFFD-4E59-8D1F-E7A4BD27E716}" destId="{DD4DCF9F-1A35-429C-8A85-F0C85D987267}" srcOrd="1" destOrd="0" parTransId="{41F06AF7-376B-4D0E-8B5C-67377339B304}" sibTransId="{107A8E46-E6A1-42E3-86E8-B3A32652DD27}"/>
    <dgm:cxn modelId="{05531F65-FBC7-4DCD-9E91-8F32CF1202FA}" srcId="{12EE6966-3A64-4601-84A0-6FA3D056D776}" destId="{BCC8C63C-3D40-493B-BD1C-9707B2A35E7B}" srcOrd="1" destOrd="0" parTransId="{35A31B64-ECAB-4830-A0C6-63874F3FB75A}" sibTransId="{64241DDE-AC40-4AFD-9F36-8B1E5E523CD2}"/>
    <dgm:cxn modelId="{B30F4347-4A57-43A9-A762-12E2FDB77C45}" type="presOf" srcId="{798BE13F-88B0-4DEE-80E8-D73661273D4A}" destId="{9C3E0278-2A48-497B-8688-136DC842E075}" srcOrd="0" destOrd="1" presId="urn:microsoft.com/office/officeart/2011/layout/TabList"/>
    <dgm:cxn modelId="{D30F48CE-872A-4815-A1F3-4C439AA07094}" type="presOf" srcId="{DD4DCF9F-1A35-429C-8A85-F0C85D987267}" destId="{678AD441-43AD-4055-A510-1965F455891E}" srcOrd="0" destOrd="0" presId="urn:microsoft.com/office/officeart/2011/layout/TabList"/>
    <dgm:cxn modelId="{63037318-2CF8-4059-8388-603D70A0B492}" srcId="{C634BA5B-47DC-41DB-932C-B9291F29F28F}" destId="{AB29BF58-C656-4AE4-A53A-CC249520C557}" srcOrd="2" destOrd="0" parTransId="{41FC6736-CB59-485A-9A57-8CDFCD65B71B}" sibTransId="{4C72C894-C6DA-41F7-8FC6-DACA41440A24}"/>
    <dgm:cxn modelId="{2B046C98-0A91-486D-B0E3-B350EB1B13B4}" srcId="{DD4DCF9F-1A35-429C-8A85-F0C85D987267}" destId="{219F48E5-C402-48EA-A477-8FCEFFAB268A}" srcOrd="2" destOrd="0" parTransId="{52FCA97E-6D53-4D15-9776-957EC0051941}" sibTransId="{9A8DCF6F-1827-4688-A458-D8D4C800435F}"/>
    <dgm:cxn modelId="{0BED9EEB-FA60-4739-A0B3-77A88309BEF9}" srcId="{DD4DCF9F-1A35-429C-8A85-F0C85D987267}" destId="{CF149584-92F0-43DA-B151-620C1A8D1CE9}" srcOrd="0" destOrd="0" parTransId="{60ECB130-CE73-4F71-9305-EDDDD0394D25}" sibTransId="{7B832D38-D29A-4FC7-B30C-16830A675F3A}"/>
    <dgm:cxn modelId="{8CDD2D7B-9E7D-486A-8C1B-6A56D734C843}" type="presOf" srcId="{45070733-0A4C-450B-832F-350FDF7A843B}" destId="{95A69C25-E6C5-4BBA-8E6A-C5B188E1A7F4}" srcOrd="0" destOrd="2" presId="urn:microsoft.com/office/officeart/2011/layout/TabList"/>
    <dgm:cxn modelId="{AB7FC17F-DF35-45CB-857E-F453E19BFF3D}" srcId="{5C0BD881-DFFD-4E59-8D1F-E7A4BD27E716}" destId="{12EE6966-3A64-4601-84A0-6FA3D056D776}" srcOrd="0" destOrd="0" parTransId="{CEF77EAF-B123-4A75-9D21-F3A8357CF096}" sibTransId="{0A886934-D16E-442F-87EF-FAF57186495D}"/>
    <dgm:cxn modelId="{044C84BE-5D6D-4B53-90AD-57C1288FD6F5}" srcId="{DD4DCF9F-1A35-429C-8A85-F0C85D987267}" destId="{75020EA0-8AF6-4CBF-A5E3-8B03920D64D9}" srcOrd="1" destOrd="0" parTransId="{3C18F34C-05C6-403F-80C6-86417F3CC8F0}" sibTransId="{FF2C9A19-8DDB-4279-BAEF-E5AE9F41F5F9}"/>
    <dgm:cxn modelId="{69A04453-2BF7-43CB-8987-DBC84B78C2A3}" type="presOf" srcId="{12EE6966-3A64-4601-84A0-6FA3D056D776}" destId="{3EA0FAED-2A28-4E11-8E85-1C27A5CBB073}" srcOrd="0" destOrd="0" presId="urn:microsoft.com/office/officeart/2011/layout/TabList"/>
    <dgm:cxn modelId="{41C8C0C8-7A86-424C-8591-1DF7AB7A43C9}" type="presOf" srcId="{16746112-57F0-4E36-A909-B59B6AB3ABD2}" destId="{9E5B5737-ADAF-410F-94E5-953AE0A06C56}" srcOrd="0" destOrd="0" presId="urn:microsoft.com/office/officeart/2011/layout/TabList"/>
    <dgm:cxn modelId="{1DD2A743-ABFC-4CEA-8DEF-74ACB19FF5EC}" type="presOf" srcId="{5C0BD881-DFFD-4E59-8D1F-E7A4BD27E716}" destId="{60393840-17EE-4724-B9BD-27FA72368DD4}" srcOrd="0" destOrd="0" presId="urn:microsoft.com/office/officeart/2011/layout/TabList"/>
    <dgm:cxn modelId="{4BF81595-C647-42BD-A6CA-0BD33A85E0D5}" srcId="{5C0BD881-DFFD-4E59-8D1F-E7A4BD27E716}" destId="{C634BA5B-47DC-41DB-932C-B9291F29F28F}" srcOrd="2" destOrd="0" parTransId="{1B256541-9F59-4171-8521-E18B997F8B83}" sibTransId="{CC72B60B-2B27-41D4-9A27-36186BB0A368}"/>
    <dgm:cxn modelId="{E48B9C24-60F7-436C-A9CF-01210C246E34}" type="presOf" srcId="{2983252A-3EFE-4FE3-85F4-A34AFEC9F770}" destId="{570B18B7-3CC1-408F-9FDF-B55CFD17E474}" srcOrd="0" destOrd="0" presId="urn:microsoft.com/office/officeart/2011/layout/TabList"/>
    <dgm:cxn modelId="{D1D552F1-8049-4025-8D18-9E196E112BA6}" type="presOf" srcId="{219F48E5-C402-48EA-A477-8FCEFFAB268A}" destId="{95A69C25-E6C5-4BBA-8E6A-C5B188E1A7F4}" srcOrd="0" destOrd="1" presId="urn:microsoft.com/office/officeart/2011/layout/TabList"/>
    <dgm:cxn modelId="{16CA70DD-9783-408E-93B3-13F013AE36C2}" type="presOf" srcId="{CF149584-92F0-43DA-B151-620C1A8D1CE9}" destId="{9EC08797-903E-46C0-BC50-D1BDC429EB65}" srcOrd="0" destOrd="0" presId="urn:microsoft.com/office/officeart/2011/layout/TabList"/>
    <dgm:cxn modelId="{3213C2E3-6D74-4686-842D-BED2B559905F}" type="presParOf" srcId="{60393840-17EE-4724-B9BD-27FA72368DD4}" destId="{37717D18-D8DC-49EF-8840-EA2247FBBB95}" srcOrd="0" destOrd="0" presId="urn:microsoft.com/office/officeart/2011/layout/TabList"/>
    <dgm:cxn modelId="{F55AF74D-8FC6-473D-958F-257B78C333D4}" type="presParOf" srcId="{37717D18-D8DC-49EF-8840-EA2247FBBB95}" destId="{9E5B5737-ADAF-410F-94E5-953AE0A06C56}" srcOrd="0" destOrd="0" presId="urn:microsoft.com/office/officeart/2011/layout/TabList"/>
    <dgm:cxn modelId="{8D7ACE8F-D478-4314-B042-8A19D8BE8233}" type="presParOf" srcId="{37717D18-D8DC-49EF-8840-EA2247FBBB95}" destId="{3EA0FAED-2A28-4E11-8E85-1C27A5CBB073}" srcOrd="1" destOrd="0" presId="urn:microsoft.com/office/officeart/2011/layout/TabList"/>
    <dgm:cxn modelId="{F5F71BAB-53A9-4910-B5E0-3FA573FA99F0}" type="presParOf" srcId="{37717D18-D8DC-49EF-8840-EA2247FBBB95}" destId="{78711077-DF14-4523-8DAB-03E082144BE5}" srcOrd="2" destOrd="0" presId="urn:microsoft.com/office/officeart/2011/layout/TabList"/>
    <dgm:cxn modelId="{0A05C478-940C-4EC6-A520-6C665E5BBAF3}" type="presParOf" srcId="{60393840-17EE-4724-B9BD-27FA72368DD4}" destId="{9C3E0278-2A48-497B-8688-136DC842E075}" srcOrd="1" destOrd="0" presId="urn:microsoft.com/office/officeart/2011/layout/TabList"/>
    <dgm:cxn modelId="{8886F2C4-AFFC-4500-9843-B03F2980F4BB}" type="presParOf" srcId="{60393840-17EE-4724-B9BD-27FA72368DD4}" destId="{8DD412CE-D0D9-4320-8B12-51C396D7D88F}" srcOrd="2" destOrd="0" presId="urn:microsoft.com/office/officeart/2011/layout/TabList"/>
    <dgm:cxn modelId="{006FC22C-1A9A-433E-8F3C-629387C8FE05}" type="presParOf" srcId="{60393840-17EE-4724-B9BD-27FA72368DD4}" destId="{1848B3F7-86E0-432C-A815-1511D618E252}" srcOrd="3" destOrd="0" presId="urn:microsoft.com/office/officeart/2011/layout/TabList"/>
    <dgm:cxn modelId="{E73827D6-328A-4909-8F2B-674335521B54}" type="presParOf" srcId="{1848B3F7-86E0-432C-A815-1511D618E252}" destId="{9EC08797-903E-46C0-BC50-D1BDC429EB65}" srcOrd="0" destOrd="0" presId="urn:microsoft.com/office/officeart/2011/layout/TabList"/>
    <dgm:cxn modelId="{55C0CD25-2A5F-4512-86B0-020B2C8C7CB6}" type="presParOf" srcId="{1848B3F7-86E0-432C-A815-1511D618E252}" destId="{678AD441-43AD-4055-A510-1965F455891E}" srcOrd="1" destOrd="0" presId="urn:microsoft.com/office/officeart/2011/layout/TabList"/>
    <dgm:cxn modelId="{B40CC2D5-CB60-4298-B6DC-032FAAF3D874}" type="presParOf" srcId="{1848B3F7-86E0-432C-A815-1511D618E252}" destId="{4EBB674D-DADA-4BC6-A9AA-FF1B885B7966}" srcOrd="2" destOrd="0" presId="urn:microsoft.com/office/officeart/2011/layout/TabList"/>
    <dgm:cxn modelId="{161E4DB3-5B73-4B60-A000-DA43C6378C96}" type="presParOf" srcId="{60393840-17EE-4724-B9BD-27FA72368DD4}" destId="{95A69C25-E6C5-4BBA-8E6A-C5B188E1A7F4}" srcOrd="4" destOrd="0" presId="urn:microsoft.com/office/officeart/2011/layout/TabList"/>
    <dgm:cxn modelId="{6107E846-E4ED-45AD-84DB-5B5F1C56933D}" type="presParOf" srcId="{60393840-17EE-4724-B9BD-27FA72368DD4}" destId="{A158C038-9EC2-4B17-A191-6019D58FC784}" srcOrd="5" destOrd="0" presId="urn:microsoft.com/office/officeart/2011/layout/TabList"/>
    <dgm:cxn modelId="{B6CBDEC8-0C84-4251-B735-4AEF77532DD4}" type="presParOf" srcId="{60393840-17EE-4724-B9BD-27FA72368DD4}" destId="{1F1D45D0-32BF-4ED8-969B-417EF73CB7FF}" srcOrd="6" destOrd="0" presId="urn:microsoft.com/office/officeart/2011/layout/TabList"/>
    <dgm:cxn modelId="{E84FDADE-24E1-4DF8-9E65-7CBE96523255}" type="presParOf" srcId="{1F1D45D0-32BF-4ED8-969B-417EF73CB7FF}" destId="{0BD45AAE-7B85-4CC8-B815-860F5ED0FD3F}" srcOrd="0" destOrd="0" presId="urn:microsoft.com/office/officeart/2011/layout/TabList"/>
    <dgm:cxn modelId="{77BA3C2E-38C7-4300-BB77-34E7A2E65406}" type="presParOf" srcId="{1F1D45D0-32BF-4ED8-969B-417EF73CB7FF}" destId="{8365C387-CF05-4140-89E4-18C7456B3FA9}" srcOrd="1" destOrd="0" presId="urn:microsoft.com/office/officeart/2011/layout/TabList"/>
    <dgm:cxn modelId="{47437C48-9407-45FC-B800-9032A38CC163}" type="presParOf" srcId="{1F1D45D0-32BF-4ED8-969B-417EF73CB7FF}" destId="{8D624453-F286-4D55-B9E0-DA48F37F28A4}" srcOrd="2" destOrd="0" presId="urn:microsoft.com/office/officeart/2011/layout/TabList"/>
    <dgm:cxn modelId="{49E877DD-1BC6-4399-B6F6-7459F6A0AC29}" type="presParOf" srcId="{60393840-17EE-4724-B9BD-27FA72368DD4}" destId="{570B18B7-3CC1-408F-9FDF-B55CFD17E474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0BD881-DFFD-4E59-8D1F-E7A4BD27E71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2EE6966-3A64-4601-84A0-6FA3D056D776}">
      <dgm:prSet phldrT="[Texto]"/>
      <dgm:spPr/>
      <dgm:t>
        <a:bodyPr/>
        <a:lstStyle/>
        <a:p>
          <a:r>
            <a:rPr lang="pt-PT" dirty="0" smtClean="0"/>
            <a:t>@</a:t>
          </a:r>
          <a:r>
            <a:rPr lang="pt-PT" dirty="0" err="1" smtClean="0"/>
            <a:t>com.a.boca</a:t>
          </a:r>
          <a:endParaRPr lang="pt-PT" dirty="0"/>
        </a:p>
      </dgm:t>
    </dgm:pt>
    <dgm:pt modelId="{CEF77EAF-B123-4A75-9D21-F3A8357CF096}" type="parTrans" cxnId="{AB7FC17F-DF35-45CB-857E-F453E19BFF3D}">
      <dgm:prSet/>
      <dgm:spPr/>
      <dgm:t>
        <a:bodyPr/>
        <a:lstStyle/>
        <a:p>
          <a:endParaRPr lang="pt-PT"/>
        </a:p>
      </dgm:t>
    </dgm:pt>
    <dgm:pt modelId="{0A886934-D16E-442F-87EF-FAF57186495D}" type="sibTrans" cxnId="{AB7FC17F-DF35-45CB-857E-F453E19BFF3D}">
      <dgm:prSet/>
      <dgm:spPr/>
      <dgm:t>
        <a:bodyPr/>
        <a:lstStyle/>
        <a:p>
          <a:endParaRPr lang="pt-PT"/>
        </a:p>
      </dgm:t>
    </dgm:pt>
    <dgm:pt modelId="{16746112-57F0-4E36-A909-B59B6AB3ABD2}">
      <dgm:prSet phldrT="[Texto]" phldr="1"/>
      <dgm:spPr/>
      <dgm:t>
        <a:bodyPr/>
        <a:lstStyle/>
        <a:p>
          <a:endParaRPr lang="pt-PT"/>
        </a:p>
      </dgm:t>
    </dgm:pt>
    <dgm:pt modelId="{21EDD4CE-4CD5-4B00-8AB6-28276875A456}" type="parTrans" cxnId="{B61491C7-CF07-402D-9FC2-C6E738E421AD}">
      <dgm:prSet/>
      <dgm:spPr/>
      <dgm:t>
        <a:bodyPr/>
        <a:lstStyle/>
        <a:p>
          <a:endParaRPr lang="pt-PT"/>
        </a:p>
      </dgm:t>
    </dgm:pt>
    <dgm:pt modelId="{000A6A5D-4B01-41C5-8417-302F30CEE294}" type="sibTrans" cxnId="{B61491C7-CF07-402D-9FC2-C6E738E421AD}">
      <dgm:prSet/>
      <dgm:spPr/>
      <dgm:t>
        <a:bodyPr/>
        <a:lstStyle/>
        <a:p>
          <a:endParaRPr lang="pt-PT"/>
        </a:p>
      </dgm:t>
    </dgm:pt>
    <dgm:pt modelId="{BCC8C63C-3D40-493B-BD1C-9707B2A35E7B}">
      <dgm:prSet phldrT="[Texto]"/>
      <dgm:spPr/>
      <dgm:t>
        <a:bodyPr/>
        <a:lstStyle/>
        <a:p>
          <a:r>
            <a:rPr lang="pt-PT" dirty="0" smtClean="0"/>
            <a:t>Testemunho e compromisso público</a:t>
          </a:r>
          <a:endParaRPr lang="pt-PT" dirty="0"/>
        </a:p>
      </dgm:t>
    </dgm:pt>
    <dgm:pt modelId="{35A31B64-ECAB-4830-A0C6-63874F3FB75A}" type="parTrans" cxnId="{05531F65-FBC7-4DCD-9E91-8F32CF1202FA}">
      <dgm:prSet/>
      <dgm:spPr/>
      <dgm:t>
        <a:bodyPr/>
        <a:lstStyle/>
        <a:p>
          <a:endParaRPr lang="pt-PT"/>
        </a:p>
      </dgm:t>
    </dgm:pt>
    <dgm:pt modelId="{64241DDE-AC40-4AFD-9F36-8B1E5E523CD2}" type="sibTrans" cxnId="{05531F65-FBC7-4DCD-9E91-8F32CF1202FA}">
      <dgm:prSet/>
      <dgm:spPr/>
      <dgm:t>
        <a:bodyPr/>
        <a:lstStyle/>
        <a:p>
          <a:endParaRPr lang="pt-PT"/>
        </a:p>
      </dgm:t>
    </dgm:pt>
    <dgm:pt modelId="{DD4DCF9F-1A35-429C-8A85-F0C85D987267}">
      <dgm:prSet phldrT="[Texto]"/>
      <dgm:spPr/>
      <dgm:t>
        <a:bodyPr/>
        <a:lstStyle/>
        <a:p>
          <a:r>
            <a:rPr lang="pt-PT" dirty="0" smtClean="0"/>
            <a:t>@</a:t>
          </a:r>
          <a:r>
            <a:rPr lang="pt-PT" dirty="0" err="1" smtClean="0"/>
            <a:t>com.a.mente</a:t>
          </a:r>
          <a:endParaRPr lang="pt-PT" dirty="0"/>
        </a:p>
      </dgm:t>
    </dgm:pt>
    <dgm:pt modelId="{41F06AF7-376B-4D0E-8B5C-67377339B304}" type="parTrans" cxnId="{18154031-2532-4A15-A3BF-8AA9036CC86A}">
      <dgm:prSet/>
      <dgm:spPr/>
      <dgm:t>
        <a:bodyPr/>
        <a:lstStyle/>
        <a:p>
          <a:endParaRPr lang="pt-PT"/>
        </a:p>
      </dgm:t>
    </dgm:pt>
    <dgm:pt modelId="{107A8E46-E6A1-42E3-86E8-B3A32652DD27}" type="sibTrans" cxnId="{18154031-2532-4A15-A3BF-8AA9036CC86A}">
      <dgm:prSet/>
      <dgm:spPr/>
      <dgm:t>
        <a:bodyPr/>
        <a:lstStyle/>
        <a:p>
          <a:endParaRPr lang="pt-PT"/>
        </a:p>
      </dgm:t>
    </dgm:pt>
    <dgm:pt modelId="{CF149584-92F0-43DA-B151-620C1A8D1CE9}">
      <dgm:prSet phldrT="[Texto]" phldr="1"/>
      <dgm:spPr/>
      <dgm:t>
        <a:bodyPr/>
        <a:lstStyle/>
        <a:p>
          <a:endParaRPr lang="pt-PT"/>
        </a:p>
      </dgm:t>
    </dgm:pt>
    <dgm:pt modelId="{60ECB130-CE73-4F71-9305-EDDDD0394D25}" type="parTrans" cxnId="{0BED9EEB-FA60-4739-A0B3-77A88309BEF9}">
      <dgm:prSet/>
      <dgm:spPr/>
      <dgm:t>
        <a:bodyPr/>
        <a:lstStyle/>
        <a:p>
          <a:endParaRPr lang="pt-PT"/>
        </a:p>
      </dgm:t>
    </dgm:pt>
    <dgm:pt modelId="{7B832D38-D29A-4FC7-B30C-16830A675F3A}" type="sibTrans" cxnId="{0BED9EEB-FA60-4739-A0B3-77A88309BEF9}">
      <dgm:prSet/>
      <dgm:spPr/>
      <dgm:t>
        <a:bodyPr/>
        <a:lstStyle/>
        <a:p>
          <a:endParaRPr lang="pt-PT"/>
        </a:p>
      </dgm:t>
    </dgm:pt>
    <dgm:pt modelId="{75020EA0-8AF6-4CBF-A5E3-8B03920D64D9}">
      <dgm:prSet phldrT="[Texto]"/>
      <dgm:spPr/>
      <dgm:t>
        <a:bodyPr/>
        <a:lstStyle/>
        <a:p>
          <a:pPr algn="just"/>
          <a:r>
            <a:rPr lang="pt-PT" dirty="0" smtClean="0"/>
            <a:t>O conhecimento dos conteúdos de fé é essencial para se dar o assentimento/aceitar livremente todo o mistério da fé </a:t>
          </a:r>
          <a:endParaRPr lang="pt-PT" dirty="0"/>
        </a:p>
      </dgm:t>
    </dgm:pt>
    <dgm:pt modelId="{3C18F34C-05C6-403F-80C6-86417F3CC8F0}" type="parTrans" cxnId="{044C84BE-5D6D-4B53-90AD-57C1288FD6F5}">
      <dgm:prSet/>
      <dgm:spPr/>
      <dgm:t>
        <a:bodyPr/>
        <a:lstStyle/>
        <a:p>
          <a:endParaRPr lang="pt-PT"/>
        </a:p>
      </dgm:t>
    </dgm:pt>
    <dgm:pt modelId="{FF2C9A19-8DDB-4279-BAEF-E5AE9F41F5F9}" type="sibTrans" cxnId="{044C84BE-5D6D-4B53-90AD-57C1288FD6F5}">
      <dgm:prSet/>
      <dgm:spPr/>
      <dgm:t>
        <a:bodyPr/>
        <a:lstStyle/>
        <a:p>
          <a:endParaRPr lang="pt-PT"/>
        </a:p>
      </dgm:t>
    </dgm:pt>
    <dgm:pt modelId="{C634BA5B-47DC-41DB-932C-B9291F29F28F}">
      <dgm:prSet phldrT="[Texto]"/>
      <dgm:spPr/>
      <dgm:t>
        <a:bodyPr/>
        <a:lstStyle/>
        <a:p>
          <a:r>
            <a:rPr lang="pt-PT" dirty="0" smtClean="0"/>
            <a:t>@</a:t>
          </a:r>
          <a:r>
            <a:rPr lang="pt-PT" dirty="0" err="1" smtClean="0"/>
            <a:t>com.a.vida</a:t>
          </a:r>
          <a:endParaRPr lang="pt-PT" dirty="0"/>
        </a:p>
      </dgm:t>
    </dgm:pt>
    <dgm:pt modelId="{1B256541-9F59-4171-8521-E18B997F8B83}" type="parTrans" cxnId="{4BF81595-C647-42BD-A6CA-0BD33A85E0D5}">
      <dgm:prSet/>
      <dgm:spPr/>
      <dgm:t>
        <a:bodyPr/>
        <a:lstStyle/>
        <a:p>
          <a:endParaRPr lang="pt-PT"/>
        </a:p>
      </dgm:t>
    </dgm:pt>
    <dgm:pt modelId="{CC72B60B-2B27-41D4-9A27-36186BB0A368}" type="sibTrans" cxnId="{4BF81595-C647-42BD-A6CA-0BD33A85E0D5}">
      <dgm:prSet/>
      <dgm:spPr/>
      <dgm:t>
        <a:bodyPr/>
        <a:lstStyle/>
        <a:p>
          <a:endParaRPr lang="pt-PT"/>
        </a:p>
      </dgm:t>
    </dgm:pt>
    <dgm:pt modelId="{2983252A-3EFE-4FE3-85F4-A34AFEC9F770}">
      <dgm:prSet phldrT="[Texto]"/>
      <dgm:spPr/>
      <dgm:t>
        <a:bodyPr/>
        <a:lstStyle/>
        <a:p>
          <a:r>
            <a:rPr lang="pt-PT" dirty="0" smtClean="0"/>
            <a:t>A testemunha de Cristo compromete-se de maneira pessoal na verdade que propõe e, através da sua própria vida, torna-se um ponto de referência confiável</a:t>
          </a:r>
          <a:endParaRPr lang="pt-PT" dirty="0"/>
        </a:p>
      </dgm:t>
    </dgm:pt>
    <dgm:pt modelId="{65DD8B39-D445-489C-811E-0F4C6DD75F4A}" type="parTrans" cxnId="{2EBA1256-78F6-4BD5-8AA2-1C9DEF3A0867}">
      <dgm:prSet/>
      <dgm:spPr/>
      <dgm:t>
        <a:bodyPr/>
        <a:lstStyle/>
        <a:p>
          <a:endParaRPr lang="pt-PT"/>
        </a:p>
      </dgm:t>
    </dgm:pt>
    <dgm:pt modelId="{FA9F5D4B-270D-49BA-BBD9-9F04532B9377}" type="sibTrans" cxnId="{2EBA1256-78F6-4BD5-8AA2-1C9DEF3A0867}">
      <dgm:prSet/>
      <dgm:spPr/>
      <dgm:t>
        <a:bodyPr/>
        <a:lstStyle/>
        <a:p>
          <a:endParaRPr lang="pt-PT"/>
        </a:p>
      </dgm:t>
    </dgm:pt>
    <dgm:pt modelId="{F8E6535B-1C5A-4E31-BE5F-FA554765F271}">
      <dgm:prSet phldrT="[Texto]"/>
      <dgm:spPr/>
      <dgm:t>
        <a:bodyPr/>
        <a:lstStyle/>
        <a:p>
          <a:endParaRPr lang="pt-PT" dirty="0"/>
        </a:p>
      </dgm:t>
    </dgm:pt>
    <dgm:pt modelId="{AE9B4559-BB85-45CA-9808-38801A3FD6F9}" type="parTrans" cxnId="{7F18EE4E-0714-465F-A605-24956F2323F4}">
      <dgm:prSet/>
      <dgm:spPr/>
      <dgm:t>
        <a:bodyPr/>
        <a:lstStyle/>
        <a:p>
          <a:endParaRPr lang="pt-PT"/>
        </a:p>
      </dgm:t>
    </dgm:pt>
    <dgm:pt modelId="{971A605C-1280-4199-A693-4ACC8A3E60CC}" type="sibTrans" cxnId="{7F18EE4E-0714-465F-A605-24956F2323F4}">
      <dgm:prSet/>
      <dgm:spPr/>
      <dgm:t>
        <a:bodyPr/>
        <a:lstStyle/>
        <a:p>
          <a:endParaRPr lang="pt-PT"/>
        </a:p>
      </dgm:t>
    </dgm:pt>
    <dgm:pt modelId="{BC8882F4-59A0-491D-8E9B-C591C4BFE82A}">
      <dgm:prSet phldrT="[Texto]"/>
      <dgm:spPr/>
      <dgm:t>
        <a:bodyPr/>
        <a:lstStyle/>
        <a:p>
          <a:r>
            <a:rPr lang="pt-PT" dirty="0" smtClean="0"/>
            <a:t>A Fé como é um ato de liberdade exige um assumir a responsabilidade social daquilo em que se acredita</a:t>
          </a:r>
          <a:endParaRPr lang="pt-PT" dirty="0"/>
        </a:p>
      </dgm:t>
    </dgm:pt>
    <dgm:pt modelId="{FEBD5477-4314-43EE-A1D2-01FD4C3B3116}" type="parTrans" cxnId="{800B897C-42EB-47DA-878C-49A6D4716B89}">
      <dgm:prSet/>
      <dgm:spPr/>
      <dgm:t>
        <a:bodyPr/>
        <a:lstStyle/>
        <a:p>
          <a:endParaRPr lang="pt-PT"/>
        </a:p>
      </dgm:t>
    </dgm:pt>
    <dgm:pt modelId="{9613D934-6CCA-4B0E-8B27-BFC301C86638}" type="sibTrans" cxnId="{800B897C-42EB-47DA-878C-49A6D4716B89}">
      <dgm:prSet/>
      <dgm:spPr/>
      <dgm:t>
        <a:bodyPr/>
        <a:lstStyle/>
        <a:p>
          <a:endParaRPr lang="pt-PT"/>
        </a:p>
      </dgm:t>
    </dgm:pt>
    <dgm:pt modelId="{60393840-17EE-4724-B9BD-27FA72368DD4}" type="pres">
      <dgm:prSet presAssocID="{5C0BD881-DFFD-4E59-8D1F-E7A4BD27E71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37717D18-D8DC-49EF-8840-EA2247FBBB95}" type="pres">
      <dgm:prSet presAssocID="{12EE6966-3A64-4601-84A0-6FA3D056D776}" presName="composite" presStyleCnt="0"/>
      <dgm:spPr/>
    </dgm:pt>
    <dgm:pt modelId="{9E5B5737-ADAF-410F-94E5-953AE0A06C56}" type="pres">
      <dgm:prSet presAssocID="{12EE6966-3A64-4601-84A0-6FA3D056D776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EA0FAED-2A28-4E11-8E85-1C27A5CBB073}" type="pres">
      <dgm:prSet presAssocID="{12EE6966-3A64-4601-84A0-6FA3D056D776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8711077-DF14-4523-8DAB-03E082144BE5}" type="pres">
      <dgm:prSet presAssocID="{12EE6966-3A64-4601-84A0-6FA3D056D776}" presName="Accent" presStyleLbl="parChTrans1D1" presStyleIdx="0" presStyleCnt="3"/>
      <dgm:spPr/>
    </dgm:pt>
    <dgm:pt modelId="{9C3E0278-2A48-497B-8688-136DC842E075}" type="pres">
      <dgm:prSet presAssocID="{12EE6966-3A64-4601-84A0-6FA3D056D776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DD412CE-D0D9-4320-8B12-51C396D7D88F}" type="pres">
      <dgm:prSet presAssocID="{0A886934-D16E-442F-87EF-FAF57186495D}" presName="sibTrans" presStyleCnt="0"/>
      <dgm:spPr/>
    </dgm:pt>
    <dgm:pt modelId="{1848B3F7-86E0-432C-A815-1511D618E252}" type="pres">
      <dgm:prSet presAssocID="{DD4DCF9F-1A35-429C-8A85-F0C85D987267}" presName="composite" presStyleCnt="0"/>
      <dgm:spPr/>
    </dgm:pt>
    <dgm:pt modelId="{9EC08797-903E-46C0-BC50-D1BDC429EB65}" type="pres">
      <dgm:prSet presAssocID="{DD4DCF9F-1A35-429C-8A85-F0C85D987267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78AD441-43AD-4055-A510-1965F455891E}" type="pres">
      <dgm:prSet presAssocID="{DD4DCF9F-1A35-429C-8A85-F0C85D987267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EBB674D-DADA-4BC6-A9AA-FF1B885B7966}" type="pres">
      <dgm:prSet presAssocID="{DD4DCF9F-1A35-429C-8A85-F0C85D987267}" presName="Accent" presStyleLbl="parChTrans1D1" presStyleIdx="1" presStyleCnt="3"/>
      <dgm:spPr/>
    </dgm:pt>
    <dgm:pt modelId="{95A69C25-E6C5-4BBA-8E6A-C5B188E1A7F4}" type="pres">
      <dgm:prSet presAssocID="{DD4DCF9F-1A35-429C-8A85-F0C85D987267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158C038-9EC2-4B17-A191-6019D58FC784}" type="pres">
      <dgm:prSet presAssocID="{107A8E46-E6A1-42E3-86E8-B3A32652DD27}" presName="sibTrans" presStyleCnt="0"/>
      <dgm:spPr/>
    </dgm:pt>
    <dgm:pt modelId="{1F1D45D0-32BF-4ED8-969B-417EF73CB7FF}" type="pres">
      <dgm:prSet presAssocID="{C634BA5B-47DC-41DB-932C-B9291F29F28F}" presName="composite" presStyleCnt="0"/>
      <dgm:spPr/>
    </dgm:pt>
    <dgm:pt modelId="{0BD45AAE-7B85-4CC8-B815-860F5ED0FD3F}" type="pres">
      <dgm:prSet presAssocID="{C634BA5B-47DC-41DB-932C-B9291F29F28F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365C387-CF05-4140-89E4-18C7456B3FA9}" type="pres">
      <dgm:prSet presAssocID="{C634BA5B-47DC-41DB-932C-B9291F29F28F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D624453-F286-4D55-B9E0-DA48F37F28A4}" type="pres">
      <dgm:prSet presAssocID="{C634BA5B-47DC-41DB-932C-B9291F29F28F}" presName="Accent" presStyleLbl="parChTrans1D1" presStyleIdx="2" presStyleCnt="3"/>
      <dgm:spPr/>
    </dgm:pt>
    <dgm:pt modelId="{570B18B7-3CC1-408F-9FDF-B55CFD17E474}" type="pres">
      <dgm:prSet presAssocID="{C634BA5B-47DC-41DB-932C-B9291F29F28F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61491C7-CF07-402D-9FC2-C6E738E421AD}" srcId="{12EE6966-3A64-4601-84A0-6FA3D056D776}" destId="{16746112-57F0-4E36-A909-B59B6AB3ABD2}" srcOrd="0" destOrd="0" parTransId="{21EDD4CE-4CD5-4B00-8AB6-28276875A456}" sibTransId="{000A6A5D-4B01-41C5-8417-302F30CEE294}"/>
    <dgm:cxn modelId="{7F18EE4E-0714-465F-A605-24956F2323F4}" srcId="{C634BA5B-47DC-41DB-932C-B9291F29F28F}" destId="{F8E6535B-1C5A-4E31-BE5F-FA554765F271}" srcOrd="0" destOrd="0" parTransId="{AE9B4559-BB85-45CA-9808-38801A3FD6F9}" sibTransId="{971A605C-1280-4199-A693-4ACC8A3E60CC}"/>
    <dgm:cxn modelId="{2EBA1256-78F6-4BD5-8AA2-1C9DEF3A0867}" srcId="{C634BA5B-47DC-41DB-932C-B9291F29F28F}" destId="{2983252A-3EFE-4FE3-85F4-A34AFEC9F770}" srcOrd="1" destOrd="0" parTransId="{65DD8B39-D445-489C-811E-0F4C6DD75F4A}" sibTransId="{FA9F5D4B-270D-49BA-BBD9-9F04532B9377}"/>
    <dgm:cxn modelId="{800B897C-42EB-47DA-878C-49A6D4716B89}" srcId="{12EE6966-3A64-4601-84A0-6FA3D056D776}" destId="{BC8882F4-59A0-491D-8E9B-C591C4BFE82A}" srcOrd="2" destOrd="0" parTransId="{FEBD5477-4314-43EE-A1D2-01FD4C3B3116}" sibTransId="{9613D934-6CCA-4B0E-8B27-BFC301C86638}"/>
    <dgm:cxn modelId="{61326DF2-457E-40EC-B961-3B70FAEE5EA3}" type="presOf" srcId="{BC8882F4-59A0-491D-8E9B-C591C4BFE82A}" destId="{9C3E0278-2A48-497B-8688-136DC842E075}" srcOrd="0" destOrd="1" presId="urn:microsoft.com/office/officeart/2011/layout/TabList"/>
    <dgm:cxn modelId="{A666DE1B-100C-4146-BE99-F8802FE6040F}" type="presOf" srcId="{C634BA5B-47DC-41DB-932C-B9291F29F28F}" destId="{8365C387-CF05-4140-89E4-18C7456B3FA9}" srcOrd="0" destOrd="0" presId="urn:microsoft.com/office/officeart/2011/layout/TabList"/>
    <dgm:cxn modelId="{C033415B-A1AA-478E-AEEF-1440AC5BF2B2}" type="presOf" srcId="{DD4DCF9F-1A35-429C-8A85-F0C85D987267}" destId="{678AD441-43AD-4055-A510-1965F455891E}" srcOrd="0" destOrd="0" presId="urn:microsoft.com/office/officeart/2011/layout/TabList"/>
    <dgm:cxn modelId="{18154031-2532-4A15-A3BF-8AA9036CC86A}" srcId="{5C0BD881-DFFD-4E59-8D1F-E7A4BD27E716}" destId="{DD4DCF9F-1A35-429C-8A85-F0C85D987267}" srcOrd="1" destOrd="0" parTransId="{41F06AF7-376B-4D0E-8B5C-67377339B304}" sibTransId="{107A8E46-E6A1-42E3-86E8-B3A32652DD27}"/>
    <dgm:cxn modelId="{05531F65-FBC7-4DCD-9E91-8F32CF1202FA}" srcId="{12EE6966-3A64-4601-84A0-6FA3D056D776}" destId="{BCC8C63C-3D40-493B-BD1C-9707B2A35E7B}" srcOrd="1" destOrd="0" parTransId="{35A31B64-ECAB-4830-A0C6-63874F3FB75A}" sibTransId="{64241DDE-AC40-4AFD-9F36-8B1E5E523CD2}"/>
    <dgm:cxn modelId="{5979C09F-6F32-48D1-A9FC-3143CBA83A52}" type="presOf" srcId="{75020EA0-8AF6-4CBF-A5E3-8B03920D64D9}" destId="{95A69C25-E6C5-4BBA-8E6A-C5B188E1A7F4}" srcOrd="0" destOrd="0" presId="urn:microsoft.com/office/officeart/2011/layout/TabList"/>
    <dgm:cxn modelId="{2BCFB335-4B82-466B-94BC-E41DFBFDEFC7}" type="presOf" srcId="{CF149584-92F0-43DA-B151-620C1A8D1CE9}" destId="{9EC08797-903E-46C0-BC50-D1BDC429EB65}" srcOrd="0" destOrd="0" presId="urn:microsoft.com/office/officeart/2011/layout/TabList"/>
    <dgm:cxn modelId="{0BED9EEB-FA60-4739-A0B3-77A88309BEF9}" srcId="{DD4DCF9F-1A35-429C-8A85-F0C85D987267}" destId="{CF149584-92F0-43DA-B151-620C1A8D1CE9}" srcOrd="0" destOrd="0" parTransId="{60ECB130-CE73-4F71-9305-EDDDD0394D25}" sibTransId="{7B832D38-D29A-4FC7-B30C-16830A675F3A}"/>
    <dgm:cxn modelId="{AB7FC17F-DF35-45CB-857E-F453E19BFF3D}" srcId="{5C0BD881-DFFD-4E59-8D1F-E7A4BD27E716}" destId="{12EE6966-3A64-4601-84A0-6FA3D056D776}" srcOrd="0" destOrd="0" parTransId="{CEF77EAF-B123-4A75-9D21-F3A8357CF096}" sibTransId="{0A886934-D16E-442F-87EF-FAF57186495D}"/>
    <dgm:cxn modelId="{DCC50318-4743-4E7B-8C65-1A6B250F3D88}" type="presOf" srcId="{F8E6535B-1C5A-4E31-BE5F-FA554765F271}" destId="{0BD45AAE-7B85-4CC8-B815-860F5ED0FD3F}" srcOrd="0" destOrd="0" presId="urn:microsoft.com/office/officeart/2011/layout/TabList"/>
    <dgm:cxn modelId="{A09F1CE6-7CEE-4B5E-8EBF-BF92457B33FC}" type="presOf" srcId="{12EE6966-3A64-4601-84A0-6FA3D056D776}" destId="{3EA0FAED-2A28-4E11-8E85-1C27A5CBB073}" srcOrd="0" destOrd="0" presId="urn:microsoft.com/office/officeart/2011/layout/TabList"/>
    <dgm:cxn modelId="{D421FE3F-AF02-4BB2-9FBC-98EAB62825DA}" type="presOf" srcId="{5C0BD881-DFFD-4E59-8D1F-E7A4BD27E716}" destId="{60393840-17EE-4724-B9BD-27FA72368DD4}" srcOrd="0" destOrd="0" presId="urn:microsoft.com/office/officeart/2011/layout/TabList"/>
    <dgm:cxn modelId="{CC7990F1-08A9-4D0B-88D4-9E8EC681E912}" type="presOf" srcId="{BCC8C63C-3D40-493B-BD1C-9707B2A35E7B}" destId="{9C3E0278-2A48-497B-8688-136DC842E075}" srcOrd="0" destOrd="0" presId="urn:microsoft.com/office/officeart/2011/layout/TabList"/>
    <dgm:cxn modelId="{044C84BE-5D6D-4B53-90AD-57C1288FD6F5}" srcId="{DD4DCF9F-1A35-429C-8A85-F0C85D987267}" destId="{75020EA0-8AF6-4CBF-A5E3-8B03920D64D9}" srcOrd="1" destOrd="0" parTransId="{3C18F34C-05C6-403F-80C6-86417F3CC8F0}" sibTransId="{FF2C9A19-8DDB-4279-BAEF-E5AE9F41F5F9}"/>
    <dgm:cxn modelId="{0B9243D0-4AAF-4B02-8195-D74E7281F7B7}" type="presOf" srcId="{16746112-57F0-4E36-A909-B59B6AB3ABD2}" destId="{9E5B5737-ADAF-410F-94E5-953AE0A06C56}" srcOrd="0" destOrd="0" presId="urn:microsoft.com/office/officeart/2011/layout/TabList"/>
    <dgm:cxn modelId="{4BF81595-C647-42BD-A6CA-0BD33A85E0D5}" srcId="{5C0BD881-DFFD-4E59-8D1F-E7A4BD27E716}" destId="{C634BA5B-47DC-41DB-932C-B9291F29F28F}" srcOrd="2" destOrd="0" parTransId="{1B256541-9F59-4171-8521-E18B997F8B83}" sibTransId="{CC72B60B-2B27-41D4-9A27-36186BB0A368}"/>
    <dgm:cxn modelId="{5732233F-71BD-4968-AEFF-7F8534EBB495}" type="presOf" srcId="{2983252A-3EFE-4FE3-85F4-A34AFEC9F770}" destId="{570B18B7-3CC1-408F-9FDF-B55CFD17E474}" srcOrd="0" destOrd="0" presId="urn:microsoft.com/office/officeart/2011/layout/TabList"/>
    <dgm:cxn modelId="{3878BB56-1D86-4610-90BE-0509703501E4}" type="presParOf" srcId="{60393840-17EE-4724-B9BD-27FA72368DD4}" destId="{37717D18-D8DC-49EF-8840-EA2247FBBB95}" srcOrd="0" destOrd="0" presId="urn:microsoft.com/office/officeart/2011/layout/TabList"/>
    <dgm:cxn modelId="{07374A8B-1E35-415D-9786-5099DA6392AE}" type="presParOf" srcId="{37717D18-D8DC-49EF-8840-EA2247FBBB95}" destId="{9E5B5737-ADAF-410F-94E5-953AE0A06C56}" srcOrd="0" destOrd="0" presId="urn:microsoft.com/office/officeart/2011/layout/TabList"/>
    <dgm:cxn modelId="{CD6FF829-199A-4A83-BADD-89DB7C1CF4D3}" type="presParOf" srcId="{37717D18-D8DC-49EF-8840-EA2247FBBB95}" destId="{3EA0FAED-2A28-4E11-8E85-1C27A5CBB073}" srcOrd="1" destOrd="0" presId="urn:microsoft.com/office/officeart/2011/layout/TabList"/>
    <dgm:cxn modelId="{4FD3DA25-24FC-4887-A206-D481886AE7B8}" type="presParOf" srcId="{37717D18-D8DC-49EF-8840-EA2247FBBB95}" destId="{78711077-DF14-4523-8DAB-03E082144BE5}" srcOrd="2" destOrd="0" presId="urn:microsoft.com/office/officeart/2011/layout/TabList"/>
    <dgm:cxn modelId="{B8B34893-BD2D-4EB5-8047-3AAAFC8A75E0}" type="presParOf" srcId="{60393840-17EE-4724-B9BD-27FA72368DD4}" destId="{9C3E0278-2A48-497B-8688-136DC842E075}" srcOrd="1" destOrd="0" presId="urn:microsoft.com/office/officeart/2011/layout/TabList"/>
    <dgm:cxn modelId="{3AD13905-DF43-4ED5-AFE2-3AADE842A43F}" type="presParOf" srcId="{60393840-17EE-4724-B9BD-27FA72368DD4}" destId="{8DD412CE-D0D9-4320-8B12-51C396D7D88F}" srcOrd="2" destOrd="0" presId="urn:microsoft.com/office/officeart/2011/layout/TabList"/>
    <dgm:cxn modelId="{8311D974-541E-4CA2-AB62-F97A98C36F24}" type="presParOf" srcId="{60393840-17EE-4724-B9BD-27FA72368DD4}" destId="{1848B3F7-86E0-432C-A815-1511D618E252}" srcOrd="3" destOrd="0" presId="urn:microsoft.com/office/officeart/2011/layout/TabList"/>
    <dgm:cxn modelId="{D80DFE5A-48E1-4EBB-A88B-34A0E80E37B5}" type="presParOf" srcId="{1848B3F7-86E0-432C-A815-1511D618E252}" destId="{9EC08797-903E-46C0-BC50-D1BDC429EB65}" srcOrd="0" destOrd="0" presId="urn:microsoft.com/office/officeart/2011/layout/TabList"/>
    <dgm:cxn modelId="{6C110130-A50E-4F67-8584-2D124FA19ECD}" type="presParOf" srcId="{1848B3F7-86E0-432C-A815-1511D618E252}" destId="{678AD441-43AD-4055-A510-1965F455891E}" srcOrd="1" destOrd="0" presId="urn:microsoft.com/office/officeart/2011/layout/TabList"/>
    <dgm:cxn modelId="{A2773613-5B7B-4763-8AC0-068F75F440BB}" type="presParOf" srcId="{1848B3F7-86E0-432C-A815-1511D618E252}" destId="{4EBB674D-DADA-4BC6-A9AA-FF1B885B7966}" srcOrd="2" destOrd="0" presId="urn:microsoft.com/office/officeart/2011/layout/TabList"/>
    <dgm:cxn modelId="{5BEBF1E1-06DD-42B2-9DA6-8EC288535E61}" type="presParOf" srcId="{60393840-17EE-4724-B9BD-27FA72368DD4}" destId="{95A69C25-E6C5-4BBA-8E6A-C5B188E1A7F4}" srcOrd="4" destOrd="0" presId="urn:microsoft.com/office/officeart/2011/layout/TabList"/>
    <dgm:cxn modelId="{9EFDCD05-2DFA-4287-A69E-5A11D0A88541}" type="presParOf" srcId="{60393840-17EE-4724-B9BD-27FA72368DD4}" destId="{A158C038-9EC2-4B17-A191-6019D58FC784}" srcOrd="5" destOrd="0" presId="urn:microsoft.com/office/officeart/2011/layout/TabList"/>
    <dgm:cxn modelId="{7CEFE5CE-D23F-4263-9C08-92DDEB94FB92}" type="presParOf" srcId="{60393840-17EE-4724-B9BD-27FA72368DD4}" destId="{1F1D45D0-32BF-4ED8-969B-417EF73CB7FF}" srcOrd="6" destOrd="0" presId="urn:microsoft.com/office/officeart/2011/layout/TabList"/>
    <dgm:cxn modelId="{0985B1DC-3243-462B-AB05-759806DC87B4}" type="presParOf" srcId="{1F1D45D0-32BF-4ED8-969B-417EF73CB7FF}" destId="{0BD45AAE-7B85-4CC8-B815-860F5ED0FD3F}" srcOrd="0" destOrd="0" presId="urn:microsoft.com/office/officeart/2011/layout/TabList"/>
    <dgm:cxn modelId="{8DE6C430-ACA7-48D0-BE73-5AA47D8A42CA}" type="presParOf" srcId="{1F1D45D0-32BF-4ED8-969B-417EF73CB7FF}" destId="{8365C387-CF05-4140-89E4-18C7456B3FA9}" srcOrd="1" destOrd="0" presId="urn:microsoft.com/office/officeart/2011/layout/TabList"/>
    <dgm:cxn modelId="{03764ED0-E3AF-4AC7-BEC3-2C0C93E6180C}" type="presParOf" srcId="{1F1D45D0-32BF-4ED8-969B-417EF73CB7FF}" destId="{8D624453-F286-4D55-B9E0-DA48F37F28A4}" srcOrd="2" destOrd="0" presId="urn:microsoft.com/office/officeart/2011/layout/TabList"/>
    <dgm:cxn modelId="{4F9F8934-3159-4E98-B03E-189F22D28F6C}" type="presParOf" srcId="{60393840-17EE-4724-B9BD-27FA72368DD4}" destId="{570B18B7-3CC1-408F-9FDF-B55CFD17E474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0BD881-DFFD-4E59-8D1F-E7A4BD27E71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2EE6966-3A64-4601-84A0-6FA3D056D776}">
      <dgm:prSet phldrT="[Texto]"/>
      <dgm:spPr/>
      <dgm:t>
        <a:bodyPr/>
        <a:lstStyle/>
        <a:p>
          <a:r>
            <a:rPr lang="pt-PT" dirty="0" smtClean="0"/>
            <a:t>@</a:t>
          </a:r>
          <a:r>
            <a:rPr lang="pt-PT" dirty="0" err="1" smtClean="0"/>
            <a:t>com.panhia</a:t>
          </a:r>
          <a:endParaRPr lang="pt-PT" dirty="0"/>
        </a:p>
      </dgm:t>
    </dgm:pt>
    <dgm:pt modelId="{CEF77EAF-B123-4A75-9D21-F3A8357CF096}" type="parTrans" cxnId="{AB7FC17F-DF35-45CB-857E-F453E19BFF3D}">
      <dgm:prSet/>
      <dgm:spPr/>
      <dgm:t>
        <a:bodyPr/>
        <a:lstStyle/>
        <a:p>
          <a:endParaRPr lang="pt-PT"/>
        </a:p>
      </dgm:t>
    </dgm:pt>
    <dgm:pt modelId="{0A886934-D16E-442F-87EF-FAF57186495D}" type="sibTrans" cxnId="{AB7FC17F-DF35-45CB-857E-F453E19BFF3D}">
      <dgm:prSet/>
      <dgm:spPr/>
      <dgm:t>
        <a:bodyPr/>
        <a:lstStyle/>
        <a:p>
          <a:endParaRPr lang="pt-PT"/>
        </a:p>
      </dgm:t>
    </dgm:pt>
    <dgm:pt modelId="{16746112-57F0-4E36-A909-B59B6AB3ABD2}">
      <dgm:prSet phldrT="[Texto]" phldr="1"/>
      <dgm:spPr/>
      <dgm:t>
        <a:bodyPr/>
        <a:lstStyle/>
        <a:p>
          <a:endParaRPr lang="pt-PT"/>
        </a:p>
      </dgm:t>
    </dgm:pt>
    <dgm:pt modelId="{21EDD4CE-4CD5-4B00-8AB6-28276875A456}" type="parTrans" cxnId="{B61491C7-CF07-402D-9FC2-C6E738E421AD}">
      <dgm:prSet/>
      <dgm:spPr/>
      <dgm:t>
        <a:bodyPr/>
        <a:lstStyle/>
        <a:p>
          <a:endParaRPr lang="pt-PT"/>
        </a:p>
      </dgm:t>
    </dgm:pt>
    <dgm:pt modelId="{000A6A5D-4B01-41C5-8417-302F30CEE294}" type="sibTrans" cxnId="{B61491C7-CF07-402D-9FC2-C6E738E421AD}">
      <dgm:prSet/>
      <dgm:spPr/>
      <dgm:t>
        <a:bodyPr/>
        <a:lstStyle/>
        <a:p>
          <a:endParaRPr lang="pt-PT"/>
        </a:p>
      </dgm:t>
    </dgm:pt>
    <dgm:pt modelId="{BCC8C63C-3D40-493B-BD1C-9707B2A35E7B}">
      <dgm:prSet phldrT="[Texto]"/>
      <dgm:spPr/>
      <dgm:t>
        <a:bodyPr/>
        <a:lstStyle/>
        <a:p>
          <a:r>
            <a:rPr lang="pt-PT" dirty="0" smtClean="0"/>
            <a:t>Não nos limitamos a apontar um caminho mas oferecemo-nos como companheiros da viagem</a:t>
          </a:r>
          <a:endParaRPr lang="pt-PT" dirty="0"/>
        </a:p>
      </dgm:t>
    </dgm:pt>
    <dgm:pt modelId="{35A31B64-ECAB-4830-A0C6-63874F3FB75A}" type="parTrans" cxnId="{05531F65-FBC7-4DCD-9E91-8F32CF1202FA}">
      <dgm:prSet/>
      <dgm:spPr/>
      <dgm:t>
        <a:bodyPr/>
        <a:lstStyle/>
        <a:p>
          <a:endParaRPr lang="pt-PT"/>
        </a:p>
      </dgm:t>
    </dgm:pt>
    <dgm:pt modelId="{64241DDE-AC40-4AFD-9F36-8B1E5E523CD2}" type="sibTrans" cxnId="{05531F65-FBC7-4DCD-9E91-8F32CF1202FA}">
      <dgm:prSet/>
      <dgm:spPr/>
      <dgm:t>
        <a:bodyPr/>
        <a:lstStyle/>
        <a:p>
          <a:endParaRPr lang="pt-PT"/>
        </a:p>
      </dgm:t>
    </dgm:pt>
    <dgm:pt modelId="{DD4DCF9F-1A35-429C-8A85-F0C85D987267}">
      <dgm:prSet phldrT="[Texto]"/>
      <dgm:spPr/>
      <dgm:t>
        <a:bodyPr/>
        <a:lstStyle/>
        <a:p>
          <a:r>
            <a:rPr lang="pt-PT" dirty="0" smtClean="0"/>
            <a:t>@</a:t>
          </a:r>
          <a:r>
            <a:rPr lang="pt-PT" dirty="0" err="1" smtClean="0"/>
            <a:t>com.passo</a:t>
          </a:r>
          <a:endParaRPr lang="pt-PT" dirty="0"/>
        </a:p>
      </dgm:t>
    </dgm:pt>
    <dgm:pt modelId="{41F06AF7-376B-4D0E-8B5C-67377339B304}" type="parTrans" cxnId="{18154031-2532-4A15-A3BF-8AA9036CC86A}">
      <dgm:prSet/>
      <dgm:spPr/>
      <dgm:t>
        <a:bodyPr/>
        <a:lstStyle/>
        <a:p>
          <a:endParaRPr lang="pt-PT"/>
        </a:p>
      </dgm:t>
    </dgm:pt>
    <dgm:pt modelId="{107A8E46-E6A1-42E3-86E8-B3A32652DD27}" type="sibTrans" cxnId="{18154031-2532-4A15-A3BF-8AA9036CC86A}">
      <dgm:prSet/>
      <dgm:spPr/>
      <dgm:t>
        <a:bodyPr/>
        <a:lstStyle/>
        <a:p>
          <a:endParaRPr lang="pt-PT"/>
        </a:p>
      </dgm:t>
    </dgm:pt>
    <dgm:pt modelId="{CF149584-92F0-43DA-B151-620C1A8D1CE9}">
      <dgm:prSet phldrT="[Texto]" phldr="1"/>
      <dgm:spPr/>
      <dgm:t>
        <a:bodyPr/>
        <a:lstStyle/>
        <a:p>
          <a:endParaRPr lang="pt-PT"/>
        </a:p>
      </dgm:t>
    </dgm:pt>
    <dgm:pt modelId="{60ECB130-CE73-4F71-9305-EDDDD0394D25}" type="parTrans" cxnId="{0BED9EEB-FA60-4739-A0B3-77A88309BEF9}">
      <dgm:prSet/>
      <dgm:spPr/>
      <dgm:t>
        <a:bodyPr/>
        <a:lstStyle/>
        <a:p>
          <a:endParaRPr lang="pt-PT"/>
        </a:p>
      </dgm:t>
    </dgm:pt>
    <dgm:pt modelId="{7B832D38-D29A-4FC7-B30C-16830A675F3A}" type="sibTrans" cxnId="{0BED9EEB-FA60-4739-A0B3-77A88309BEF9}">
      <dgm:prSet/>
      <dgm:spPr/>
      <dgm:t>
        <a:bodyPr/>
        <a:lstStyle/>
        <a:p>
          <a:endParaRPr lang="pt-PT"/>
        </a:p>
      </dgm:t>
    </dgm:pt>
    <dgm:pt modelId="{75020EA0-8AF6-4CBF-A5E3-8B03920D64D9}">
      <dgm:prSet phldrT="[Texto]"/>
      <dgm:spPr/>
      <dgm:t>
        <a:bodyPr/>
        <a:lstStyle/>
        <a:p>
          <a:pPr algn="just"/>
          <a:r>
            <a:rPr lang="pt-PT" dirty="0" smtClean="0"/>
            <a:t>Percorrer o caminho ao ritmo de cada um, cada turma e cada escola</a:t>
          </a:r>
          <a:endParaRPr lang="pt-PT" dirty="0"/>
        </a:p>
      </dgm:t>
    </dgm:pt>
    <dgm:pt modelId="{3C18F34C-05C6-403F-80C6-86417F3CC8F0}" type="parTrans" cxnId="{044C84BE-5D6D-4B53-90AD-57C1288FD6F5}">
      <dgm:prSet/>
      <dgm:spPr/>
      <dgm:t>
        <a:bodyPr/>
        <a:lstStyle/>
        <a:p>
          <a:endParaRPr lang="pt-PT"/>
        </a:p>
      </dgm:t>
    </dgm:pt>
    <dgm:pt modelId="{FF2C9A19-8DDB-4279-BAEF-E5AE9F41F5F9}" type="sibTrans" cxnId="{044C84BE-5D6D-4B53-90AD-57C1288FD6F5}">
      <dgm:prSet/>
      <dgm:spPr/>
      <dgm:t>
        <a:bodyPr/>
        <a:lstStyle/>
        <a:p>
          <a:endParaRPr lang="pt-PT"/>
        </a:p>
      </dgm:t>
    </dgm:pt>
    <dgm:pt modelId="{C634BA5B-47DC-41DB-932C-B9291F29F28F}">
      <dgm:prSet phldrT="[Texto]"/>
      <dgm:spPr/>
      <dgm:t>
        <a:bodyPr/>
        <a:lstStyle/>
        <a:p>
          <a:r>
            <a:rPr lang="pt-PT" dirty="0" smtClean="0"/>
            <a:t>@</a:t>
          </a:r>
          <a:r>
            <a:rPr lang="pt-PT" dirty="0" err="1" smtClean="0"/>
            <a:t>com.promisso</a:t>
          </a:r>
          <a:endParaRPr lang="pt-PT" dirty="0"/>
        </a:p>
      </dgm:t>
    </dgm:pt>
    <dgm:pt modelId="{1B256541-9F59-4171-8521-E18B997F8B83}" type="parTrans" cxnId="{4BF81595-C647-42BD-A6CA-0BD33A85E0D5}">
      <dgm:prSet/>
      <dgm:spPr/>
      <dgm:t>
        <a:bodyPr/>
        <a:lstStyle/>
        <a:p>
          <a:endParaRPr lang="pt-PT"/>
        </a:p>
      </dgm:t>
    </dgm:pt>
    <dgm:pt modelId="{CC72B60B-2B27-41D4-9A27-36186BB0A368}" type="sibTrans" cxnId="{4BF81595-C647-42BD-A6CA-0BD33A85E0D5}">
      <dgm:prSet/>
      <dgm:spPr/>
      <dgm:t>
        <a:bodyPr/>
        <a:lstStyle/>
        <a:p>
          <a:endParaRPr lang="pt-PT"/>
        </a:p>
      </dgm:t>
    </dgm:pt>
    <dgm:pt modelId="{2983252A-3EFE-4FE3-85F4-A34AFEC9F770}">
      <dgm:prSet phldrT="[Texto]"/>
      <dgm:spPr/>
      <dgm:t>
        <a:bodyPr/>
        <a:lstStyle/>
        <a:p>
          <a:r>
            <a:rPr lang="pt-PT" dirty="0" smtClean="0"/>
            <a:t>A</a:t>
          </a:r>
          <a:r>
            <a:rPr lang="pt-PT" baseline="0" dirty="0" smtClean="0"/>
            <a:t> nossa missão não se esgota na escola. Ficamos comprometidos com aqueles que cativámos</a:t>
          </a:r>
          <a:endParaRPr lang="pt-PT" dirty="0"/>
        </a:p>
      </dgm:t>
    </dgm:pt>
    <dgm:pt modelId="{65DD8B39-D445-489C-811E-0F4C6DD75F4A}" type="parTrans" cxnId="{2EBA1256-78F6-4BD5-8AA2-1C9DEF3A0867}">
      <dgm:prSet/>
      <dgm:spPr/>
      <dgm:t>
        <a:bodyPr/>
        <a:lstStyle/>
        <a:p>
          <a:endParaRPr lang="pt-PT"/>
        </a:p>
      </dgm:t>
    </dgm:pt>
    <dgm:pt modelId="{FA9F5D4B-270D-49BA-BBD9-9F04532B9377}" type="sibTrans" cxnId="{2EBA1256-78F6-4BD5-8AA2-1C9DEF3A0867}">
      <dgm:prSet/>
      <dgm:spPr/>
      <dgm:t>
        <a:bodyPr/>
        <a:lstStyle/>
        <a:p>
          <a:endParaRPr lang="pt-PT"/>
        </a:p>
      </dgm:t>
    </dgm:pt>
    <dgm:pt modelId="{F8E6535B-1C5A-4E31-BE5F-FA554765F271}">
      <dgm:prSet phldrT="[Texto]"/>
      <dgm:spPr/>
      <dgm:t>
        <a:bodyPr/>
        <a:lstStyle/>
        <a:p>
          <a:endParaRPr lang="pt-PT" dirty="0"/>
        </a:p>
      </dgm:t>
    </dgm:pt>
    <dgm:pt modelId="{AE9B4559-BB85-45CA-9808-38801A3FD6F9}" type="parTrans" cxnId="{7F18EE4E-0714-465F-A605-24956F2323F4}">
      <dgm:prSet/>
      <dgm:spPr/>
      <dgm:t>
        <a:bodyPr/>
        <a:lstStyle/>
        <a:p>
          <a:endParaRPr lang="pt-PT"/>
        </a:p>
      </dgm:t>
    </dgm:pt>
    <dgm:pt modelId="{971A605C-1280-4199-A693-4ACC8A3E60CC}" type="sibTrans" cxnId="{7F18EE4E-0714-465F-A605-24956F2323F4}">
      <dgm:prSet/>
      <dgm:spPr/>
      <dgm:t>
        <a:bodyPr/>
        <a:lstStyle/>
        <a:p>
          <a:endParaRPr lang="pt-PT"/>
        </a:p>
      </dgm:t>
    </dgm:pt>
    <dgm:pt modelId="{D849E28F-D78F-4E4A-A2B7-C797108BD4F2}">
      <dgm:prSet phldrT="[Texto]"/>
      <dgm:spPr/>
      <dgm:t>
        <a:bodyPr/>
        <a:lstStyle/>
        <a:p>
          <a:pPr algn="just"/>
          <a:r>
            <a:rPr lang="pt-PT" dirty="0" smtClean="0"/>
            <a:t>É preciso ir devagar, com tempo, com passo, com medida, à medida de cada um, num amor sem medida </a:t>
          </a:r>
          <a:endParaRPr lang="pt-PT" dirty="0"/>
        </a:p>
      </dgm:t>
    </dgm:pt>
    <dgm:pt modelId="{F9B3CED5-B828-4389-B49E-7142448A5DDF}" type="parTrans" cxnId="{2F81B95E-B9D6-46EA-927C-2B9DBE260688}">
      <dgm:prSet/>
      <dgm:spPr/>
      <dgm:t>
        <a:bodyPr/>
        <a:lstStyle/>
        <a:p>
          <a:endParaRPr lang="pt-PT"/>
        </a:p>
      </dgm:t>
    </dgm:pt>
    <dgm:pt modelId="{B67BBF05-11EF-4860-BB51-6881D2918152}" type="sibTrans" cxnId="{2F81B95E-B9D6-46EA-927C-2B9DBE260688}">
      <dgm:prSet/>
      <dgm:spPr/>
      <dgm:t>
        <a:bodyPr/>
        <a:lstStyle/>
        <a:p>
          <a:endParaRPr lang="pt-PT"/>
        </a:p>
      </dgm:t>
    </dgm:pt>
    <dgm:pt modelId="{60393840-17EE-4724-B9BD-27FA72368DD4}" type="pres">
      <dgm:prSet presAssocID="{5C0BD881-DFFD-4E59-8D1F-E7A4BD27E71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37717D18-D8DC-49EF-8840-EA2247FBBB95}" type="pres">
      <dgm:prSet presAssocID="{12EE6966-3A64-4601-84A0-6FA3D056D776}" presName="composite" presStyleCnt="0"/>
      <dgm:spPr/>
    </dgm:pt>
    <dgm:pt modelId="{9E5B5737-ADAF-410F-94E5-953AE0A06C56}" type="pres">
      <dgm:prSet presAssocID="{12EE6966-3A64-4601-84A0-6FA3D056D776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EA0FAED-2A28-4E11-8E85-1C27A5CBB073}" type="pres">
      <dgm:prSet presAssocID="{12EE6966-3A64-4601-84A0-6FA3D056D776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8711077-DF14-4523-8DAB-03E082144BE5}" type="pres">
      <dgm:prSet presAssocID="{12EE6966-3A64-4601-84A0-6FA3D056D776}" presName="Accent" presStyleLbl="parChTrans1D1" presStyleIdx="0" presStyleCnt="3"/>
      <dgm:spPr/>
    </dgm:pt>
    <dgm:pt modelId="{9C3E0278-2A48-497B-8688-136DC842E075}" type="pres">
      <dgm:prSet presAssocID="{12EE6966-3A64-4601-84A0-6FA3D056D776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DD412CE-D0D9-4320-8B12-51C396D7D88F}" type="pres">
      <dgm:prSet presAssocID="{0A886934-D16E-442F-87EF-FAF57186495D}" presName="sibTrans" presStyleCnt="0"/>
      <dgm:spPr/>
    </dgm:pt>
    <dgm:pt modelId="{1848B3F7-86E0-432C-A815-1511D618E252}" type="pres">
      <dgm:prSet presAssocID="{DD4DCF9F-1A35-429C-8A85-F0C85D987267}" presName="composite" presStyleCnt="0"/>
      <dgm:spPr/>
    </dgm:pt>
    <dgm:pt modelId="{9EC08797-903E-46C0-BC50-D1BDC429EB65}" type="pres">
      <dgm:prSet presAssocID="{DD4DCF9F-1A35-429C-8A85-F0C85D987267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78AD441-43AD-4055-A510-1965F455891E}" type="pres">
      <dgm:prSet presAssocID="{DD4DCF9F-1A35-429C-8A85-F0C85D987267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EBB674D-DADA-4BC6-A9AA-FF1B885B7966}" type="pres">
      <dgm:prSet presAssocID="{DD4DCF9F-1A35-429C-8A85-F0C85D987267}" presName="Accent" presStyleLbl="parChTrans1D1" presStyleIdx="1" presStyleCnt="3"/>
      <dgm:spPr/>
    </dgm:pt>
    <dgm:pt modelId="{95A69C25-E6C5-4BBA-8E6A-C5B188E1A7F4}" type="pres">
      <dgm:prSet presAssocID="{DD4DCF9F-1A35-429C-8A85-F0C85D987267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158C038-9EC2-4B17-A191-6019D58FC784}" type="pres">
      <dgm:prSet presAssocID="{107A8E46-E6A1-42E3-86E8-B3A32652DD27}" presName="sibTrans" presStyleCnt="0"/>
      <dgm:spPr/>
    </dgm:pt>
    <dgm:pt modelId="{1F1D45D0-32BF-4ED8-969B-417EF73CB7FF}" type="pres">
      <dgm:prSet presAssocID="{C634BA5B-47DC-41DB-932C-B9291F29F28F}" presName="composite" presStyleCnt="0"/>
      <dgm:spPr/>
    </dgm:pt>
    <dgm:pt modelId="{0BD45AAE-7B85-4CC8-B815-860F5ED0FD3F}" type="pres">
      <dgm:prSet presAssocID="{C634BA5B-47DC-41DB-932C-B9291F29F28F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365C387-CF05-4140-89E4-18C7456B3FA9}" type="pres">
      <dgm:prSet presAssocID="{C634BA5B-47DC-41DB-932C-B9291F29F28F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D624453-F286-4D55-B9E0-DA48F37F28A4}" type="pres">
      <dgm:prSet presAssocID="{C634BA5B-47DC-41DB-932C-B9291F29F28F}" presName="Accent" presStyleLbl="parChTrans1D1" presStyleIdx="2" presStyleCnt="3"/>
      <dgm:spPr/>
    </dgm:pt>
    <dgm:pt modelId="{570B18B7-3CC1-408F-9FDF-B55CFD17E474}" type="pres">
      <dgm:prSet presAssocID="{C634BA5B-47DC-41DB-932C-B9291F29F28F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61491C7-CF07-402D-9FC2-C6E738E421AD}" srcId="{12EE6966-3A64-4601-84A0-6FA3D056D776}" destId="{16746112-57F0-4E36-A909-B59B6AB3ABD2}" srcOrd="0" destOrd="0" parTransId="{21EDD4CE-4CD5-4B00-8AB6-28276875A456}" sibTransId="{000A6A5D-4B01-41C5-8417-302F30CEE294}"/>
    <dgm:cxn modelId="{EE26F479-6CB8-4EA5-BA5D-A8F0C9405532}" type="presOf" srcId="{F8E6535B-1C5A-4E31-BE5F-FA554765F271}" destId="{0BD45AAE-7B85-4CC8-B815-860F5ED0FD3F}" srcOrd="0" destOrd="0" presId="urn:microsoft.com/office/officeart/2011/layout/TabList"/>
    <dgm:cxn modelId="{7F18EE4E-0714-465F-A605-24956F2323F4}" srcId="{C634BA5B-47DC-41DB-932C-B9291F29F28F}" destId="{F8E6535B-1C5A-4E31-BE5F-FA554765F271}" srcOrd="0" destOrd="0" parTransId="{AE9B4559-BB85-45CA-9808-38801A3FD6F9}" sibTransId="{971A605C-1280-4199-A693-4ACC8A3E60CC}"/>
    <dgm:cxn modelId="{2EBA1256-78F6-4BD5-8AA2-1C9DEF3A0867}" srcId="{C634BA5B-47DC-41DB-932C-B9291F29F28F}" destId="{2983252A-3EFE-4FE3-85F4-A34AFEC9F770}" srcOrd="1" destOrd="0" parTransId="{65DD8B39-D445-489C-811E-0F4C6DD75F4A}" sibTransId="{FA9F5D4B-270D-49BA-BBD9-9F04532B9377}"/>
    <dgm:cxn modelId="{06E4FD2D-A3F9-4987-8865-21C200FA9F26}" type="presOf" srcId="{C634BA5B-47DC-41DB-932C-B9291F29F28F}" destId="{8365C387-CF05-4140-89E4-18C7456B3FA9}" srcOrd="0" destOrd="0" presId="urn:microsoft.com/office/officeart/2011/layout/TabList"/>
    <dgm:cxn modelId="{BF99FA6D-DDF7-440A-9D8C-6422F864B16C}" type="presOf" srcId="{CF149584-92F0-43DA-B151-620C1A8D1CE9}" destId="{9EC08797-903E-46C0-BC50-D1BDC429EB65}" srcOrd="0" destOrd="0" presId="urn:microsoft.com/office/officeart/2011/layout/TabList"/>
    <dgm:cxn modelId="{18154031-2532-4A15-A3BF-8AA9036CC86A}" srcId="{5C0BD881-DFFD-4E59-8D1F-E7A4BD27E716}" destId="{DD4DCF9F-1A35-429C-8A85-F0C85D987267}" srcOrd="1" destOrd="0" parTransId="{41F06AF7-376B-4D0E-8B5C-67377339B304}" sibTransId="{107A8E46-E6A1-42E3-86E8-B3A32652DD27}"/>
    <dgm:cxn modelId="{2F81B95E-B9D6-46EA-927C-2B9DBE260688}" srcId="{DD4DCF9F-1A35-429C-8A85-F0C85D987267}" destId="{D849E28F-D78F-4E4A-A2B7-C797108BD4F2}" srcOrd="2" destOrd="0" parTransId="{F9B3CED5-B828-4389-B49E-7142448A5DDF}" sibTransId="{B67BBF05-11EF-4860-BB51-6881D2918152}"/>
    <dgm:cxn modelId="{05531F65-FBC7-4DCD-9E91-8F32CF1202FA}" srcId="{12EE6966-3A64-4601-84A0-6FA3D056D776}" destId="{BCC8C63C-3D40-493B-BD1C-9707B2A35E7B}" srcOrd="1" destOrd="0" parTransId="{35A31B64-ECAB-4830-A0C6-63874F3FB75A}" sibTransId="{64241DDE-AC40-4AFD-9F36-8B1E5E523CD2}"/>
    <dgm:cxn modelId="{8F7B561E-A2C7-4408-8A83-1E48B201B546}" type="presOf" srcId="{BCC8C63C-3D40-493B-BD1C-9707B2A35E7B}" destId="{9C3E0278-2A48-497B-8688-136DC842E075}" srcOrd="0" destOrd="0" presId="urn:microsoft.com/office/officeart/2011/layout/TabList"/>
    <dgm:cxn modelId="{0BED9EEB-FA60-4739-A0B3-77A88309BEF9}" srcId="{DD4DCF9F-1A35-429C-8A85-F0C85D987267}" destId="{CF149584-92F0-43DA-B151-620C1A8D1CE9}" srcOrd="0" destOrd="0" parTransId="{60ECB130-CE73-4F71-9305-EDDDD0394D25}" sibTransId="{7B832D38-D29A-4FC7-B30C-16830A675F3A}"/>
    <dgm:cxn modelId="{AB7FC17F-DF35-45CB-857E-F453E19BFF3D}" srcId="{5C0BD881-DFFD-4E59-8D1F-E7A4BD27E716}" destId="{12EE6966-3A64-4601-84A0-6FA3D056D776}" srcOrd="0" destOrd="0" parTransId="{CEF77EAF-B123-4A75-9D21-F3A8357CF096}" sibTransId="{0A886934-D16E-442F-87EF-FAF57186495D}"/>
    <dgm:cxn modelId="{044C84BE-5D6D-4B53-90AD-57C1288FD6F5}" srcId="{DD4DCF9F-1A35-429C-8A85-F0C85D987267}" destId="{75020EA0-8AF6-4CBF-A5E3-8B03920D64D9}" srcOrd="1" destOrd="0" parTransId="{3C18F34C-05C6-403F-80C6-86417F3CC8F0}" sibTransId="{FF2C9A19-8DDB-4279-BAEF-E5AE9F41F5F9}"/>
    <dgm:cxn modelId="{435F6AAA-CA88-4C42-971E-E0245F873F1A}" type="presOf" srcId="{5C0BD881-DFFD-4E59-8D1F-E7A4BD27E716}" destId="{60393840-17EE-4724-B9BD-27FA72368DD4}" srcOrd="0" destOrd="0" presId="urn:microsoft.com/office/officeart/2011/layout/TabList"/>
    <dgm:cxn modelId="{EC23B1FF-8C8D-4410-A960-3F74B7F39E52}" type="presOf" srcId="{2983252A-3EFE-4FE3-85F4-A34AFEC9F770}" destId="{570B18B7-3CC1-408F-9FDF-B55CFD17E474}" srcOrd="0" destOrd="0" presId="urn:microsoft.com/office/officeart/2011/layout/TabList"/>
    <dgm:cxn modelId="{45016338-EABF-4796-AD33-C19587119BDE}" type="presOf" srcId="{12EE6966-3A64-4601-84A0-6FA3D056D776}" destId="{3EA0FAED-2A28-4E11-8E85-1C27A5CBB073}" srcOrd="0" destOrd="0" presId="urn:microsoft.com/office/officeart/2011/layout/TabList"/>
    <dgm:cxn modelId="{4BF81595-C647-42BD-A6CA-0BD33A85E0D5}" srcId="{5C0BD881-DFFD-4E59-8D1F-E7A4BD27E716}" destId="{C634BA5B-47DC-41DB-932C-B9291F29F28F}" srcOrd="2" destOrd="0" parTransId="{1B256541-9F59-4171-8521-E18B997F8B83}" sibTransId="{CC72B60B-2B27-41D4-9A27-36186BB0A368}"/>
    <dgm:cxn modelId="{68DB6BF9-F229-4FFD-BA20-C0E830BA1298}" type="presOf" srcId="{D849E28F-D78F-4E4A-A2B7-C797108BD4F2}" destId="{95A69C25-E6C5-4BBA-8E6A-C5B188E1A7F4}" srcOrd="0" destOrd="1" presId="urn:microsoft.com/office/officeart/2011/layout/TabList"/>
    <dgm:cxn modelId="{BFA7D344-A0FE-4441-8062-C258D4D578AC}" type="presOf" srcId="{16746112-57F0-4E36-A909-B59B6AB3ABD2}" destId="{9E5B5737-ADAF-410F-94E5-953AE0A06C56}" srcOrd="0" destOrd="0" presId="urn:microsoft.com/office/officeart/2011/layout/TabList"/>
    <dgm:cxn modelId="{F00CC3E1-D677-49B1-A5BB-821FDDEFCB36}" type="presOf" srcId="{DD4DCF9F-1A35-429C-8A85-F0C85D987267}" destId="{678AD441-43AD-4055-A510-1965F455891E}" srcOrd="0" destOrd="0" presId="urn:microsoft.com/office/officeart/2011/layout/TabList"/>
    <dgm:cxn modelId="{126B4CDF-9179-45F8-8A89-5B43CA92CE77}" type="presOf" srcId="{75020EA0-8AF6-4CBF-A5E3-8B03920D64D9}" destId="{95A69C25-E6C5-4BBA-8E6A-C5B188E1A7F4}" srcOrd="0" destOrd="0" presId="urn:microsoft.com/office/officeart/2011/layout/TabList"/>
    <dgm:cxn modelId="{E3FFBEAB-A341-43A1-8362-4C0E56440327}" type="presParOf" srcId="{60393840-17EE-4724-B9BD-27FA72368DD4}" destId="{37717D18-D8DC-49EF-8840-EA2247FBBB95}" srcOrd="0" destOrd="0" presId="urn:microsoft.com/office/officeart/2011/layout/TabList"/>
    <dgm:cxn modelId="{19F2F779-5915-4097-9280-84B37E2A4BE6}" type="presParOf" srcId="{37717D18-D8DC-49EF-8840-EA2247FBBB95}" destId="{9E5B5737-ADAF-410F-94E5-953AE0A06C56}" srcOrd="0" destOrd="0" presId="urn:microsoft.com/office/officeart/2011/layout/TabList"/>
    <dgm:cxn modelId="{24D48530-84F8-4373-ABC1-2BB86E4E24BD}" type="presParOf" srcId="{37717D18-D8DC-49EF-8840-EA2247FBBB95}" destId="{3EA0FAED-2A28-4E11-8E85-1C27A5CBB073}" srcOrd="1" destOrd="0" presId="urn:microsoft.com/office/officeart/2011/layout/TabList"/>
    <dgm:cxn modelId="{076A8391-8237-4F0A-BE83-8D7344FCBA76}" type="presParOf" srcId="{37717D18-D8DC-49EF-8840-EA2247FBBB95}" destId="{78711077-DF14-4523-8DAB-03E082144BE5}" srcOrd="2" destOrd="0" presId="urn:microsoft.com/office/officeart/2011/layout/TabList"/>
    <dgm:cxn modelId="{75B8AA42-725E-44F1-864C-5ED425A1C549}" type="presParOf" srcId="{60393840-17EE-4724-B9BD-27FA72368DD4}" destId="{9C3E0278-2A48-497B-8688-136DC842E075}" srcOrd="1" destOrd="0" presId="urn:microsoft.com/office/officeart/2011/layout/TabList"/>
    <dgm:cxn modelId="{97AE2D06-0FC1-4F90-8515-6E51C3E9B94F}" type="presParOf" srcId="{60393840-17EE-4724-B9BD-27FA72368DD4}" destId="{8DD412CE-D0D9-4320-8B12-51C396D7D88F}" srcOrd="2" destOrd="0" presId="urn:microsoft.com/office/officeart/2011/layout/TabList"/>
    <dgm:cxn modelId="{70C52552-0CB3-4868-A818-17CFD9395EFC}" type="presParOf" srcId="{60393840-17EE-4724-B9BD-27FA72368DD4}" destId="{1848B3F7-86E0-432C-A815-1511D618E252}" srcOrd="3" destOrd="0" presId="urn:microsoft.com/office/officeart/2011/layout/TabList"/>
    <dgm:cxn modelId="{6CF8B381-1C78-47BB-BD17-BCA83E2FF5BF}" type="presParOf" srcId="{1848B3F7-86E0-432C-A815-1511D618E252}" destId="{9EC08797-903E-46C0-BC50-D1BDC429EB65}" srcOrd="0" destOrd="0" presId="urn:microsoft.com/office/officeart/2011/layout/TabList"/>
    <dgm:cxn modelId="{DF2D6AEA-6240-4AFB-BB3F-DC2B6C13F188}" type="presParOf" srcId="{1848B3F7-86E0-432C-A815-1511D618E252}" destId="{678AD441-43AD-4055-A510-1965F455891E}" srcOrd="1" destOrd="0" presId="urn:microsoft.com/office/officeart/2011/layout/TabList"/>
    <dgm:cxn modelId="{9970BF60-5598-412A-B2F8-58A8BFAB06BA}" type="presParOf" srcId="{1848B3F7-86E0-432C-A815-1511D618E252}" destId="{4EBB674D-DADA-4BC6-A9AA-FF1B885B7966}" srcOrd="2" destOrd="0" presId="urn:microsoft.com/office/officeart/2011/layout/TabList"/>
    <dgm:cxn modelId="{3971290D-52AF-472F-B3EF-29944289D654}" type="presParOf" srcId="{60393840-17EE-4724-B9BD-27FA72368DD4}" destId="{95A69C25-E6C5-4BBA-8E6A-C5B188E1A7F4}" srcOrd="4" destOrd="0" presId="urn:microsoft.com/office/officeart/2011/layout/TabList"/>
    <dgm:cxn modelId="{3C2167A8-D73D-409B-B2B3-85657FCF5A5C}" type="presParOf" srcId="{60393840-17EE-4724-B9BD-27FA72368DD4}" destId="{A158C038-9EC2-4B17-A191-6019D58FC784}" srcOrd="5" destOrd="0" presId="urn:microsoft.com/office/officeart/2011/layout/TabList"/>
    <dgm:cxn modelId="{49679168-CCB3-4D67-A64D-BC66686E2B25}" type="presParOf" srcId="{60393840-17EE-4724-B9BD-27FA72368DD4}" destId="{1F1D45D0-32BF-4ED8-969B-417EF73CB7FF}" srcOrd="6" destOrd="0" presId="urn:microsoft.com/office/officeart/2011/layout/TabList"/>
    <dgm:cxn modelId="{3A091C6A-5E61-4723-9540-013B7107F8EC}" type="presParOf" srcId="{1F1D45D0-32BF-4ED8-969B-417EF73CB7FF}" destId="{0BD45AAE-7B85-4CC8-B815-860F5ED0FD3F}" srcOrd="0" destOrd="0" presId="urn:microsoft.com/office/officeart/2011/layout/TabList"/>
    <dgm:cxn modelId="{E4C688BD-B2CE-46CE-8928-482A1A6B3EEA}" type="presParOf" srcId="{1F1D45D0-32BF-4ED8-969B-417EF73CB7FF}" destId="{8365C387-CF05-4140-89E4-18C7456B3FA9}" srcOrd="1" destOrd="0" presId="urn:microsoft.com/office/officeart/2011/layout/TabList"/>
    <dgm:cxn modelId="{5EE9DA85-ED7B-4051-8BDF-A555C487C8A2}" type="presParOf" srcId="{1F1D45D0-32BF-4ED8-969B-417EF73CB7FF}" destId="{8D624453-F286-4D55-B9E0-DA48F37F28A4}" srcOrd="2" destOrd="0" presId="urn:microsoft.com/office/officeart/2011/layout/TabList"/>
    <dgm:cxn modelId="{CC05E1EA-1F7A-4DA1-A1E4-D33EA2D51DB6}" type="presParOf" srcId="{60393840-17EE-4724-B9BD-27FA72368DD4}" destId="{570B18B7-3CC1-408F-9FDF-B55CFD17E474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CFB4BA-917F-483E-B1F2-28B7A4BE3B5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3CD8AA36-6DB6-4DB7-82DB-40553C4EEE4E}">
      <dgm:prSet phldrT="[Texto]"/>
      <dgm:spPr/>
      <dgm:t>
        <a:bodyPr/>
        <a:lstStyle/>
        <a:p>
          <a:r>
            <a:rPr lang="pt-PT" dirty="0" smtClean="0"/>
            <a:t>Chave</a:t>
          </a:r>
          <a:endParaRPr lang="pt-PT" dirty="0"/>
        </a:p>
      </dgm:t>
    </dgm:pt>
    <dgm:pt modelId="{7D0BD14C-D2AF-4C8C-A285-127EBFFF1E82}" type="parTrans" cxnId="{A9966EE3-B93C-44D1-9110-469B562E57B1}">
      <dgm:prSet/>
      <dgm:spPr/>
      <dgm:t>
        <a:bodyPr/>
        <a:lstStyle/>
        <a:p>
          <a:endParaRPr lang="pt-PT"/>
        </a:p>
      </dgm:t>
    </dgm:pt>
    <dgm:pt modelId="{CA670B26-8979-4A78-8A59-8618863FBC3D}" type="sibTrans" cxnId="{A9966EE3-B93C-44D1-9110-469B562E57B1}">
      <dgm:prSet/>
      <dgm:spPr/>
      <dgm:t>
        <a:bodyPr/>
        <a:lstStyle/>
        <a:p>
          <a:endParaRPr lang="pt-PT"/>
        </a:p>
      </dgm:t>
    </dgm:pt>
    <dgm:pt modelId="{092CF5FF-AE30-4C2E-A0B6-93337A9869D6}">
      <dgm:prSet phldrT="[Texto]"/>
      <dgm:spPr/>
      <dgm:t>
        <a:bodyPr/>
        <a:lstStyle/>
        <a:p>
          <a:r>
            <a:rPr lang="pt-PT" dirty="0" smtClean="0"/>
            <a:t>Percorrer</a:t>
          </a:r>
          <a:endParaRPr lang="pt-PT" dirty="0"/>
        </a:p>
      </dgm:t>
    </dgm:pt>
    <dgm:pt modelId="{CDB97304-F400-4BF2-BE0E-34AF2F54A851}" type="parTrans" cxnId="{81226BAA-6707-4D08-A2EC-A2AC4775743F}">
      <dgm:prSet/>
      <dgm:spPr/>
      <dgm:t>
        <a:bodyPr/>
        <a:lstStyle/>
        <a:p>
          <a:endParaRPr lang="pt-PT"/>
        </a:p>
      </dgm:t>
    </dgm:pt>
    <dgm:pt modelId="{0A20F174-C7C8-4365-98F7-751D9F2C98FB}" type="sibTrans" cxnId="{81226BAA-6707-4D08-A2EC-A2AC4775743F}">
      <dgm:prSet/>
      <dgm:spPr/>
      <dgm:t>
        <a:bodyPr/>
        <a:lstStyle/>
        <a:p>
          <a:endParaRPr lang="pt-PT"/>
        </a:p>
      </dgm:t>
    </dgm:pt>
    <dgm:pt modelId="{E8426AD0-24BB-4102-8197-541F521CD77A}">
      <dgm:prSet phldrT="[Texto]"/>
      <dgm:spPr/>
      <dgm:t>
        <a:bodyPr/>
        <a:lstStyle/>
        <a:p>
          <a:r>
            <a:rPr lang="pt-PT" dirty="0" smtClean="0"/>
            <a:t>Professar</a:t>
          </a:r>
          <a:endParaRPr lang="pt-PT" dirty="0"/>
        </a:p>
      </dgm:t>
    </dgm:pt>
    <dgm:pt modelId="{21778499-D87E-4843-A7D5-C7F14DF19FAF}" type="parTrans" cxnId="{608B62EA-B329-471A-B0DD-042103224FF7}">
      <dgm:prSet/>
      <dgm:spPr/>
      <dgm:t>
        <a:bodyPr/>
        <a:lstStyle/>
        <a:p>
          <a:endParaRPr lang="pt-PT"/>
        </a:p>
      </dgm:t>
    </dgm:pt>
    <dgm:pt modelId="{F48B9860-FB95-467E-9916-1959EEC14FAA}" type="sibTrans" cxnId="{608B62EA-B329-471A-B0DD-042103224FF7}">
      <dgm:prSet/>
      <dgm:spPr/>
      <dgm:t>
        <a:bodyPr/>
        <a:lstStyle/>
        <a:p>
          <a:endParaRPr lang="pt-PT"/>
        </a:p>
      </dgm:t>
    </dgm:pt>
    <dgm:pt modelId="{DB22D73F-F98A-4081-A0DD-5CA0851B5AAB}">
      <dgm:prSet phldrT="[Texto]"/>
      <dgm:spPr/>
      <dgm:t>
        <a:bodyPr/>
        <a:lstStyle/>
        <a:p>
          <a:r>
            <a:rPr lang="pt-PT" smtClean="0"/>
            <a:t>Propor</a:t>
          </a:r>
          <a:endParaRPr lang="pt-PT" dirty="0"/>
        </a:p>
      </dgm:t>
    </dgm:pt>
    <dgm:pt modelId="{87A1085F-E652-4F97-9421-82CAD3B38834}" type="parTrans" cxnId="{B4B6A356-A63B-4495-ABD1-E84A9B5E1F22}">
      <dgm:prSet/>
      <dgm:spPr/>
      <dgm:t>
        <a:bodyPr/>
        <a:lstStyle/>
        <a:p>
          <a:endParaRPr lang="pt-PT"/>
        </a:p>
      </dgm:t>
    </dgm:pt>
    <dgm:pt modelId="{0FD825AD-5FC9-4C57-9B21-C4EDFC2BDC08}" type="sibTrans" cxnId="{B4B6A356-A63B-4495-ABD1-E84A9B5E1F22}">
      <dgm:prSet/>
      <dgm:spPr/>
      <dgm:t>
        <a:bodyPr/>
        <a:lstStyle/>
        <a:p>
          <a:endParaRPr lang="pt-PT"/>
        </a:p>
      </dgm:t>
    </dgm:pt>
    <dgm:pt modelId="{4EE46314-BEF8-454F-B126-85C37C8FDC8E}" type="pres">
      <dgm:prSet presAssocID="{67CFB4BA-917F-483E-B1F2-28B7A4BE3B5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3BD268D-D68D-435D-BA81-9BE6B084E9A2}" type="pres">
      <dgm:prSet presAssocID="{3CD8AA36-6DB6-4DB7-82DB-40553C4EEE4E}" presName="centerShape" presStyleLbl="node0" presStyleIdx="0" presStyleCnt="1" custLinFactNeighborX="659" custLinFactNeighborY="31"/>
      <dgm:spPr/>
      <dgm:t>
        <a:bodyPr/>
        <a:lstStyle/>
        <a:p>
          <a:endParaRPr lang="pt-PT"/>
        </a:p>
      </dgm:t>
    </dgm:pt>
    <dgm:pt modelId="{00A2CE8C-3979-4CFF-A94D-CC6761FFCBCC}" type="pres">
      <dgm:prSet presAssocID="{CDB97304-F400-4BF2-BE0E-34AF2F54A851}" presName="Name9" presStyleLbl="parChTrans1D2" presStyleIdx="0" presStyleCnt="3"/>
      <dgm:spPr/>
      <dgm:t>
        <a:bodyPr/>
        <a:lstStyle/>
        <a:p>
          <a:endParaRPr lang="pt-PT"/>
        </a:p>
      </dgm:t>
    </dgm:pt>
    <dgm:pt modelId="{A2290E2B-94E5-4F46-8782-9A37CB7F54E0}" type="pres">
      <dgm:prSet presAssocID="{CDB97304-F400-4BF2-BE0E-34AF2F54A85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21FDBF6E-B0DF-4130-BB62-DFAF07BF3937}" type="pres">
      <dgm:prSet presAssocID="{092CF5FF-AE30-4C2E-A0B6-93337A9869D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4BB8F9B-055D-4C70-9842-5A8D87F02674}" type="pres">
      <dgm:prSet presAssocID="{21778499-D87E-4843-A7D5-C7F14DF19FAF}" presName="Name9" presStyleLbl="parChTrans1D2" presStyleIdx="1" presStyleCnt="3"/>
      <dgm:spPr/>
      <dgm:t>
        <a:bodyPr/>
        <a:lstStyle/>
        <a:p>
          <a:endParaRPr lang="pt-PT"/>
        </a:p>
      </dgm:t>
    </dgm:pt>
    <dgm:pt modelId="{AC2D871C-A481-4798-B6F0-4AAAD694439D}" type="pres">
      <dgm:prSet presAssocID="{21778499-D87E-4843-A7D5-C7F14DF19FA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13206AF8-0220-4CF6-BE23-CC607693F774}" type="pres">
      <dgm:prSet presAssocID="{E8426AD0-24BB-4102-8197-541F521CD7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8DD1F7B-E162-4791-9991-B68B7B70EE3E}" type="pres">
      <dgm:prSet presAssocID="{87A1085F-E652-4F97-9421-82CAD3B38834}" presName="Name9" presStyleLbl="parChTrans1D2" presStyleIdx="2" presStyleCnt="3"/>
      <dgm:spPr/>
      <dgm:t>
        <a:bodyPr/>
        <a:lstStyle/>
        <a:p>
          <a:endParaRPr lang="pt-PT"/>
        </a:p>
      </dgm:t>
    </dgm:pt>
    <dgm:pt modelId="{FADC05A5-28C7-42F9-BE04-DB3DA584AAA5}" type="pres">
      <dgm:prSet presAssocID="{87A1085F-E652-4F97-9421-82CAD3B38834}" presName="connTx" presStyleLbl="parChTrans1D2" presStyleIdx="2" presStyleCnt="3"/>
      <dgm:spPr/>
      <dgm:t>
        <a:bodyPr/>
        <a:lstStyle/>
        <a:p>
          <a:endParaRPr lang="pt-PT"/>
        </a:p>
      </dgm:t>
    </dgm:pt>
    <dgm:pt modelId="{1AB2A54A-1EC2-428C-BC70-02BF8A1BB8A4}" type="pres">
      <dgm:prSet presAssocID="{DB22D73F-F98A-4081-A0DD-5CA0851B5AA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F579DE75-9D64-4592-AC20-EA7E3D6C8244}" type="presOf" srcId="{21778499-D87E-4843-A7D5-C7F14DF19FAF}" destId="{AC2D871C-A481-4798-B6F0-4AAAD694439D}" srcOrd="1" destOrd="0" presId="urn:microsoft.com/office/officeart/2005/8/layout/radial1"/>
    <dgm:cxn modelId="{84C2C57D-C4B0-4D39-99D6-8F246D77C141}" type="presOf" srcId="{CDB97304-F400-4BF2-BE0E-34AF2F54A851}" destId="{00A2CE8C-3979-4CFF-A94D-CC6761FFCBCC}" srcOrd="0" destOrd="0" presId="urn:microsoft.com/office/officeart/2005/8/layout/radial1"/>
    <dgm:cxn modelId="{608B62EA-B329-471A-B0DD-042103224FF7}" srcId="{3CD8AA36-6DB6-4DB7-82DB-40553C4EEE4E}" destId="{E8426AD0-24BB-4102-8197-541F521CD77A}" srcOrd="1" destOrd="0" parTransId="{21778499-D87E-4843-A7D5-C7F14DF19FAF}" sibTransId="{F48B9860-FB95-467E-9916-1959EEC14FAA}"/>
    <dgm:cxn modelId="{81226BAA-6707-4D08-A2EC-A2AC4775743F}" srcId="{3CD8AA36-6DB6-4DB7-82DB-40553C4EEE4E}" destId="{092CF5FF-AE30-4C2E-A0B6-93337A9869D6}" srcOrd="0" destOrd="0" parTransId="{CDB97304-F400-4BF2-BE0E-34AF2F54A851}" sibTransId="{0A20F174-C7C8-4365-98F7-751D9F2C98FB}"/>
    <dgm:cxn modelId="{7F243C4B-50A1-486B-8B0E-F9427352F675}" type="presOf" srcId="{87A1085F-E652-4F97-9421-82CAD3B38834}" destId="{98DD1F7B-E162-4791-9991-B68B7B70EE3E}" srcOrd="0" destOrd="0" presId="urn:microsoft.com/office/officeart/2005/8/layout/radial1"/>
    <dgm:cxn modelId="{A9966EE3-B93C-44D1-9110-469B562E57B1}" srcId="{67CFB4BA-917F-483E-B1F2-28B7A4BE3B5B}" destId="{3CD8AA36-6DB6-4DB7-82DB-40553C4EEE4E}" srcOrd="0" destOrd="0" parTransId="{7D0BD14C-D2AF-4C8C-A285-127EBFFF1E82}" sibTransId="{CA670B26-8979-4A78-8A59-8618863FBC3D}"/>
    <dgm:cxn modelId="{B4B6A356-A63B-4495-ABD1-E84A9B5E1F22}" srcId="{3CD8AA36-6DB6-4DB7-82DB-40553C4EEE4E}" destId="{DB22D73F-F98A-4081-A0DD-5CA0851B5AAB}" srcOrd="2" destOrd="0" parTransId="{87A1085F-E652-4F97-9421-82CAD3B38834}" sibTransId="{0FD825AD-5FC9-4C57-9B21-C4EDFC2BDC08}"/>
    <dgm:cxn modelId="{F3DCF4F0-AE68-44A4-B31A-F96F027DF8E3}" type="presOf" srcId="{87A1085F-E652-4F97-9421-82CAD3B38834}" destId="{FADC05A5-28C7-42F9-BE04-DB3DA584AAA5}" srcOrd="1" destOrd="0" presId="urn:microsoft.com/office/officeart/2005/8/layout/radial1"/>
    <dgm:cxn modelId="{3CED7DBC-69DA-469D-8ADE-56739F5C16FF}" type="presOf" srcId="{CDB97304-F400-4BF2-BE0E-34AF2F54A851}" destId="{A2290E2B-94E5-4F46-8782-9A37CB7F54E0}" srcOrd="1" destOrd="0" presId="urn:microsoft.com/office/officeart/2005/8/layout/radial1"/>
    <dgm:cxn modelId="{DA497237-4F85-4EC9-9F78-A260B5EC9826}" type="presOf" srcId="{092CF5FF-AE30-4C2E-A0B6-93337A9869D6}" destId="{21FDBF6E-B0DF-4130-BB62-DFAF07BF3937}" srcOrd="0" destOrd="0" presId="urn:microsoft.com/office/officeart/2005/8/layout/radial1"/>
    <dgm:cxn modelId="{6EB4E3AF-09C8-414B-AB2D-EEABEE730175}" type="presOf" srcId="{E8426AD0-24BB-4102-8197-541F521CD77A}" destId="{13206AF8-0220-4CF6-BE23-CC607693F774}" srcOrd="0" destOrd="0" presId="urn:microsoft.com/office/officeart/2005/8/layout/radial1"/>
    <dgm:cxn modelId="{9C93BC6B-2FC4-4DFF-8133-58CEC44779AE}" type="presOf" srcId="{3CD8AA36-6DB6-4DB7-82DB-40553C4EEE4E}" destId="{23BD268D-D68D-435D-BA81-9BE6B084E9A2}" srcOrd="0" destOrd="0" presId="urn:microsoft.com/office/officeart/2005/8/layout/radial1"/>
    <dgm:cxn modelId="{86D14DB2-FE61-4947-9CCB-9F64C4A89C87}" type="presOf" srcId="{DB22D73F-F98A-4081-A0DD-5CA0851B5AAB}" destId="{1AB2A54A-1EC2-428C-BC70-02BF8A1BB8A4}" srcOrd="0" destOrd="0" presId="urn:microsoft.com/office/officeart/2005/8/layout/radial1"/>
    <dgm:cxn modelId="{31FD651B-507D-49BD-BA58-8B14F2AEDFE2}" type="presOf" srcId="{67CFB4BA-917F-483E-B1F2-28B7A4BE3B5B}" destId="{4EE46314-BEF8-454F-B126-85C37C8FDC8E}" srcOrd="0" destOrd="0" presId="urn:microsoft.com/office/officeart/2005/8/layout/radial1"/>
    <dgm:cxn modelId="{F275E298-348F-4CC5-8417-E18E621A5174}" type="presOf" srcId="{21778499-D87E-4843-A7D5-C7F14DF19FAF}" destId="{D4BB8F9B-055D-4C70-9842-5A8D87F02674}" srcOrd="0" destOrd="0" presId="urn:microsoft.com/office/officeart/2005/8/layout/radial1"/>
    <dgm:cxn modelId="{7B147D06-2921-4E5F-A310-D9A6BA189A86}" type="presParOf" srcId="{4EE46314-BEF8-454F-B126-85C37C8FDC8E}" destId="{23BD268D-D68D-435D-BA81-9BE6B084E9A2}" srcOrd="0" destOrd="0" presId="urn:microsoft.com/office/officeart/2005/8/layout/radial1"/>
    <dgm:cxn modelId="{81A327E3-BEE2-4C9C-A9EC-449AA0B1660A}" type="presParOf" srcId="{4EE46314-BEF8-454F-B126-85C37C8FDC8E}" destId="{00A2CE8C-3979-4CFF-A94D-CC6761FFCBCC}" srcOrd="1" destOrd="0" presId="urn:microsoft.com/office/officeart/2005/8/layout/radial1"/>
    <dgm:cxn modelId="{109003E7-94F4-493B-B051-8A7BF0E96078}" type="presParOf" srcId="{00A2CE8C-3979-4CFF-A94D-CC6761FFCBCC}" destId="{A2290E2B-94E5-4F46-8782-9A37CB7F54E0}" srcOrd="0" destOrd="0" presId="urn:microsoft.com/office/officeart/2005/8/layout/radial1"/>
    <dgm:cxn modelId="{F07E9383-78A6-4286-B5A3-2FA96247AEB9}" type="presParOf" srcId="{4EE46314-BEF8-454F-B126-85C37C8FDC8E}" destId="{21FDBF6E-B0DF-4130-BB62-DFAF07BF3937}" srcOrd="2" destOrd="0" presId="urn:microsoft.com/office/officeart/2005/8/layout/radial1"/>
    <dgm:cxn modelId="{0ECC7F0C-01C1-459C-AD8A-12044163D8CE}" type="presParOf" srcId="{4EE46314-BEF8-454F-B126-85C37C8FDC8E}" destId="{D4BB8F9B-055D-4C70-9842-5A8D87F02674}" srcOrd="3" destOrd="0" presId="urn:microsoft.com/office/officeart/2005/8/layout/radial1"/>
    <dgm:cxn modelId="{392A8F61-2467-4911-B986-345B469EAB6F}" type="presParOf" srcId="{D4BB8F9B-055D-4C70-9842-5A8D87F02674}" destId="{AC2D871C-A481-4798-B6F0-4AAAD694439D}" srcOrd="0" destOrd="0" presId="urn:microsoft.com/office/officeart/2005/8/layout/radial1"/>
    <dgm:cxn modelId="{77B7A426-346C-4B38-B8E9-F5E3E1201CB7}" type="presParOf" srcId="{4EE46314-BEF8-454F-B126-85C37C8FDC8E}" destId="{13206AF8-0220-4CF6-BE23-CC607693F774}" srcOrd="4" destOrd="0" presId="urn:microsoft.com/office/officeart/2005/8/layout/radial1"/>
    <dgm:cxn modelId="{86FBD7F6-A25C-4AB3-AB36-408EE9414825}" type="presParOf" srcId="{4EE46314-BEF8-454F-B126-85C37C8FDC8E}" destId="{98DD1F7B-E162-4791-9991-B68B7B70EE3E}" srcOrd="5" destOrd="0" presId="urn:microsoft.com/office/officeart/2005/8/layout/radial1"/>
    <dgm:cxn modelId="{038894F0-0EBC-4D88-854B-614DCC9128C9}" type="presParOf" srcId="{98DD1F7B-E162-4791-9991-B68B7B70EE3E}" destId="{FADC05A5-28C7-42F9-BE04-DB3DA584AAA5}" srcOrd="0" destOrd="0" presId="urn:microsoft.com/office/officeart/2005/8/layout/radial1"/>
    <dgm:cxn modelId="{6A2A2E67-5F3C-4335-95A2-686DA8D711BB}" type="presParOf" srcId="{4EE46314-BEF8-454F-B126-85C37C8FDC8E}" destId="{1AB2A54A-1EC2-428C-BC70-02BF8A1BB8A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15C9D2-47C8-4525-A87A-CDF6F5506C23}">
      <dsp:nvSpPr>
        <dsp:cNvPr id="0" name=""/>
        <dsp:cNvSpPr/>
      </dsp:nvSpPr>
      <dsp:spPr>
        <a:xfrm rot="5400000">
          <a:off x="469025" y="1071194"/>
          <a:ext cx="1411054" cy="234796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84087-DD31-4EE5-BD25-FC2C06B7E35D}">
      <dsp:nvSpPr>
        <dsp:cNvPr id="0" name=""/>
        <dsp:cNvSpPr/>
      </dsp:nvSpPr>
      <dsp:spPr>
        <a:xfrm>
          <a:off x="233485" y="1772729"/>
          <a:ext cx="2119754" cy="1858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PROPOR</a:t>
          </a:r>
          <a:endParaRPr lang="pt-PT" sz="2500" kern="1200" dirty="0"/>
        </a:p>
      </dsp:txBody>
      <dsp:txXfrm>
        <a:off x="233485" y="1772729"/>
        <a:ext cx="2119754" cy="1858089"/>
      </dsp:txXfrm>
    </dsp:sp>
    <dsp:sp modelId="{918749E2-76D3-448B-9BF6-024FD3FBC0A9}">
      <dsp:nvSpPr>
        <dsp:cNvPr id="0" name=""/>
        <dsp:cNvSpPr/>
      </dsp:nvSpPr>
      <dsp:spPr>
        <a:xfrm>
          <a:off x="1953286" y="898334"/>
          <a:ext cx="399953" cy="39995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82B9F8-B671-473F-B850-4B720E036247}">
      <dsp:nvSpPr>
        <dsp:cNvPr id="0" name=""/>
        <dsp:cNvSpPr/>
      </dsp:nvSpPr>
      <dsp:spPr>
        <a:xfrm rot="5400000">
          <a:off x="3064019" y="429060"/>
          <a:ext cx="1411054" cy="234796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F58F6-1AC3-47AA-BF10-BD10DD5518EB}">
      <dsp:nvSpPr>
        <dsp:cNvPr id="0" name=""/>
        <dsp:cNvSpPr/>
      </dsp:nvSpPr>
      <dsp:spPr>
        <a:xfrm>
          <a:off x="2828479" y="1130595"/>
          <a:ext cx="2119754" cy="1858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PROFESSAR</a:t>
          </a:r>
          <a:endParaRPr lang="pt-PT" sz="2500" kern="1200" dirty="0"/>
        </a:p>
      </dsp:txBody>
      <dsp:txXfrm>
        <a:off x="2828479" y="1130595"/>
        <a:ext cx="2119754" cy="1858089"/>
      </dsp:txXfrm>
    </dsp:sp>
    <dsp:sp modelId="{D19046EF-41CE-43E7-9577-5608C0690F89}">
      <dsp:nvSpPr>
        <dsp:cNvPr id="0" name=""/>
        <dsp:cNvSpPr/>
      </dsp:nvSpPr>
      <dsp:spPr>
        <a:xfrm>
          <a:off x="4548280" y="256200"/>
          <a:ext cx="399953" cy="39995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5FFA2-DD43-4ACC-809B-B410A5562310}">
      <dsp:nvSpPr>
        <dsp:cNvPr id="0" name=""/>
        <dsp:cNvSpPr/>
      </dsp:nvSpPr>
      <dsp:spPr>
        <a:xfrm rot="5400000">
          <a:off x="5659013" y="-213073"/>
          <a:ext cx="1411054" cy="234796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05567-7AEC-4969-A1E9-4D18B1FA9634}">
      <dsp:nvSpPr>
        <dsp:cNvPr id="0" name=""/>
        <dsp:cNvSpPr/>
      </dsp:nvSpPr>
      <dsp:spPr>
        <a:xfrm>
          <a:off x="5423473" y="488461"/>
          <a:ext cx="2119754" cy="1858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500" kern="1200" dirty="0" smtClean="0"/>
            <a:t>PERCORRER</a:t>
          </a:r>
          <a:endParaRPr lang="pt-PT" sz="2500" kern="1200" dirty="0"/>
        </a:p>
      </dsp:txBody>
      <dsp:txXfrm>
        <a:off x="5423473" y="488461"/>
        <a:ext cx="2119754" cy="18580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624453-F286-4D55-B9E0-DA48F37F28A4}">
      <dsp:nvSpPr>
        <dsp:cNvPr id="0" name=""/>
        <dsp:cNvSpPr/>
      </dsp:nvSpPr>
      <dsp:spPr>
        <a:xfrm>
          <a:off x="0" y="3600663"/>
          <a:ext cx="75438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B674D-DADA-4BC6-A9AA-FF1B885B7966}">
      <dsp:nvSpPr>
        <dsp:cNvPr id="0" name=""/>
        <dsp:cNvSpPr/>
      </dsp:nvSpPr>
      <dsp:spPr>
        <a:xfrm>
          <a:off x="0" y="2054121"/>
          <a:ext cx="75438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11077-DF14-4523-8DAB-03E082144BE5}">
      <dsp:nvSpPr>
        <dsp:cNvPr id="0" name=""/>
        <dsp:cNvSpPr/>
      </dsp:nvSpPr>
      <dsp:spPr>
        <a:xfrm>
          <a:off x="0" y="507579"/>
          <a:ext cx="75438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B5737-ADAF-410F-94E5-953AE0A06C56}">
      <dsp:nvSpPr>
        <dsp:cNvPr id="0" name=""/>
        <dsp:cNvSpPr/>
      </dsp:nvSpPr>
      <dsp:spPr>
        <a:xfrm>
          <a:off x="1961387" y="565"/>
          <a:ext cx="5582412" cy="5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/>
        </a:p>
      </dsp:txBody>
      <dsp:txXfrm>
        <a:off x="1961387" y="565"/>
        <a:ext cx="5582412" cy="507013"/>
      </dsp:txXfrm>
    </dsp:sp>
    <dsp:sp modelId="{3EA0FAED-2A28-4E11-8E85-1C27A5CBB073}">
      <dsp:nvSpPr>
        <dsp:cNvPr id="0" name=""/>
        <dsp:cNvSpPr/>
      </dsp:nvSpPr>
      <dsp:spPr>
        <a:xfrm>
          <a:off x="0" y="565"/>
          <a:ext cx="1961388" cy="50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@</a:t>
          </a:r>
          <a:r>
            <a:rPr lang="pt-PT" sz="2400" kern="1200" dirty="0" err="1" smtClean="0"/>
            <a:t>com.alegria</a:t>
          </a:r>
          <a:endParaRPr lang="pt-PT" sz="2400" kern="1200" dirty="0"/>
        </a:p>
      </dsp:txBody>
      <dsp:txXfrm>
        <a:off x="0" y="565"/>
        <a:ext cx="1961388" cy="507013"/>
      </dsp:txXfrm>
    </dsp:sp>
    <dsp:sp modelId="{9C3E0278-2A48-497B-8688-136DC842E075}">
      <dsp:nvSpPr>
        <dsp:cNvPr id="0" name=""/>
        <dsp:cNvSpPr/>
      </dsp:nvSpPr>
      <dsp:spPr>
        <a:xfrm>
          <a:off x="0" y="507579"/>
          <a:ext cx="7543800" cy="101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O que fizemos nós do Evangelho da alegria?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Um Santo triste é um triste Santo. Um Evangelizador triste é uma tristeza sem nome</a:t>
          </a:r>
          <a:endParaRPr lang="pt-PT" sz="1900" kern="1200" dirty="0"/>
        </a:p>
      </dsp:txBody>
      <dsp:txXfrm>
        <a:off x="0" y="507579"/>
        <a:ext cx="7543800" cy="1014178"/>
      </dsp:txXfrm>
    </dsp:sp>
    <dsp:sp modelId="{9EC08797-903E-46C0-BC50-D1BDC429EB65}">
      <dsp:nvSpPr>
        <dsp:cNvPr id="0" name=""/>
        <dsp:cNvSpPr/>
      </dsp:nvSpPr>
      <dsp:spPr>
        <a:xfrm>
          <a:off x="1961387" y="1547108"/>
          <a:ext cx="5582412" cy="5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/>
        </a:p>
      </dsp:txBody>
      <dsp:txXfrm>
        <a:off x="1961387" y="1547108"/>
        <a:ext cx="5582412" cy="507013"/>
      </dsp:txXfrm>
    </dsp:sp>
    <dsp:sp modelId="{678AD441-43AD-4055-A510-1965F455891E}">
      <dsp:nvSpPr>
        <dsp:cNvPr id="0" name=""/>
        <dsp:cNvSpPr/>
      </dsp:nvSpPr>
      <dsp:spPr>
        <a:xfrm>
          <a:off x="0" y="1547108"/>
          <a:ext cx="1961388" cy="50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@</a:t>
          </a:r>
          <a:r>
            <a:rPr lang="pt-PT" sz="2400" kern="1200" dirty="0" err="1" smtClean="0"/>
            <a:t>com.beleza</a:t>
          </a:r>
          <a:endParaRPr lang="pt-PT" sz="2400" kern="1200" dirty="0"/>
        </a:p>
      </dsp:txBody>
      <dsp:txXfrm>
        <a:off x="0" y="1547108"/>
        <a:ext cx="1961388" cy="507013"/>
      </dsp:txXfrm>
    </dsp:sp>
    <dsp:sp modelId="{95A69C25-E6C5-4BBA-8E6A-C5B188E1A7F4}">
      <dsp:nvSpPr>
        <dsp:cNvPr id="0" name=""/>
        <dsp:cNvSpPr/>
      </dsp:nvSpPr>
      <dsp:spPr>
        <a:xfrm>
          <a:off x="0" y="2054121"/>
          <a:ext cx="7543800" cy="101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A beleza abre para o mistério e orienta para a decisão moral de o aceitar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A paixão, a atração, a sedução nascem de uma beleza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A via da beleza</a:t>
          </a:r>
          <a:endParaRPr lang="pt-PT" sz="1900" kern="1200" dirty="0"/>
        </a:p>
      </dsp:txBody>
      <dsp:txXfrm>
        <a:off x="0" y="2054121"/>
        <a:ext cx="7543800" cy="1014178"/>
      </dsp:txXfrm>
    </dsp:sp>
    <dsp:sp modelId="{0BD45AAE-7B85-4CC8-B815-860F5ED0FD3F}">
      <dsp:nvSpPr>
        <dsp:cNvPr id="0" name=""/>
        <dsp:cNvSpPr/>
      </dsp:nvSpPr>
      <dsp:spPr>
        <a:xfrm>
          <a:off x="1961387" y="3093650"/>
          <a:ext cx="5582412" cy="5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</dsp:txBody>
      <dsp:txXfrm>
        <a:off x="1961387" y="3093650"/>
        <a:ext cx="5582412" cy="507013"/>
      </dsp:txXfrm>
    </dsp:sp>
    <dsp:sp modelId="{8365C387-CF05-4140-89E4-18C7456B3FA9}">
      <dsp:nvSpPr>
        <dsp:cNvPr id="0" name=""/>
        <dsp:cNvSpPr/>
      </dsp:nvSpPr>
      <dsp:spPr>
        <a:xfrm>
          <a:off x="0" y="3093650"/>
          <a:ext cx="1961388" cy="50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@</a:t>
          </a:r>
          <a:r>
            <a:rPr lang="pt-PT" sz="2400" kern="1200" dirty="0" err="1" smtClean="0"/>
            <a:t>com.vicção</a:t>
          </a:r>
          <a:endParaRPr lang="pt-PT" sz="2400" kern="1200" dirty="0"/>
        </a:p>
      </dsp:txBody>
      <dsp:txXfrm>
        <a:off x="0" y="3093650"/>
        <a:ext cx="1961388" cy="507013"/>
      </dsp:txXfrm>
    </dsp:sp>
    <dsp:sp modelId="{570B18B7-3CC1-408F-9FDF-B55CFD17E474}">
      <dsp:nvSpPr>
        <dsp:cNvPr id="0" name=""/>
        <dsp:cNvSpPr/>
      </dsp:nvSpPr>
      <dsp:spPr>
        <a:xfrm>
          <a:off x="0" y="3600663"/>
          <a:ext cx="7543800" cy="101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Identificados com a mensagem ou apenas vendemos o nosso peixe?</a:t>
          </a: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900" kern="1200" dirty="0" smtClean="0"/>
            <a:t>A falta de convicção é uma traição à nossa missão/serviço</a:t>
          </a:r>
          <a:endParaRPr lang="pt-PT" sz="1900" kern="1200" dirty="0"/>
        </a:p>
      </dsp:txBody>
      <dsp:txXfrm>
        <a:off x="0" y="3600663"/>
        <a:ext cx="7543800" cy="10141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624453-F286-4D55-B9E0-DA48F37F28A4}">
      <dsp:nvSpPr>
        <dsp:cNvPr id="0" name=""/>
        <dsp:cNvSpPr/>
      </dsp:nvSpPr>
      <dsp:spPr>
        <a:xfrm>
          <a:off x="0" y="3600663"/>
          <a:ext cx="75438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B674D-DADA-4BC6-A9AA-FF1B885B7966}">
      <dsp:nvSpPr>
        <dsp:cNvPr id="0" name=""/>
        <dsp:cNvSpPr/>
      </dsp:nvSpPr>
      <dsp:spPr>
        <a:xfrm>
          <a:off x="0" y="2054121"/>
          <a:ext cx="75438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11077-DF14-4523-8DAB-03E082144BE5}">
      <dsp:nvSpPr>
        <dsp:cNvPr id="0" name=""/>
        <dsp:cNvSpPr/>
      </dsp:nvSpPr>
      <dsp:spPr>
        <a:xfrm>
          <a:off x="0" y="507579"/>
          <a:ext cx="75438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B5737-ADAF-410F-94E5-953AE0A06C56}">
      <dsp:nvSpPr>
        <dsp:cNvPr id="0" name=""/>
        <dsp:cNvSpPr/>
      </dsp:nvSpPr>
      <dsp:spPr>
        <a:xfrm>
          <a:off x="1961387" y="565"/>
          <a:ext cx="5582412" cy="5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200" kern="1200"/>
        </a:p>
      </dsp:txBody>
      <dsp:txXfrm>
        <a:off x="1961387" y="565"/>
        <a:ext cx="5582412" cy="507013"/>
      </dsp:txXfrm>
    </dsp:sp>
    <dsp:sp modelId="{3EA0FAED-2A28-4E11-8E85-1C27A5CBB073}">
      <dsp:nvSpPr>
        <dsp:cNvPr id="0" name=""/>
        <dsp:cNvSpPr/>
      </dsp:nvSpPr>
      <dsp:spPr>
        <a:xfrm>
          <a:off x="0" y="565"/>
          <a:ext cx="1961388" cy="50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/>
            <a:t>@</a:t>
          </a:r>
          <a:r>
            <a:rPr lang="pt-PT" sz="2200" kern="1200" dirty="0" err="1" smtClean="0"/>
            <a:t>com.a.boca</a:t>
          </a:r>
          <a:endParaRPr lang="pt-PT" sz="2200" kern="1200" dirty="0"/>
        </a:p>
      </dsp:txBody>
      <dsp:txXfrm>
        <a:off x="0" y="565"/>
        <a:ext cx="1961388" cy="507013"/>
      </dsp:txXfrm>
    </dsp:sp>
    <dsp:sp modelId="{9C3E0278-2A48-497B-8688-136DC842E075}">
      <dsp:nvSpPr>
        <dsp:cNvPr id="0" name=""/>
        <dsp:cNvSpPr/>
      </dsp:nvSpPr>
      <dsp:spPr>
        <a:xfrm>
          <a:off x="0" y="507579"/>
          <a:ext cx="7543800" cy="101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/>
            <a:t>Testemunho e compromisso público</a:t>
          </a:r>
          <a:endParaRPr lang="pt-P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/>
            <a:t>A Fé como é um ato de liberdade exige um assumir a responsabilidade social daquilo em que se acredita</a:t>
          </a:r>
          <a:endParaRPr lang="pt-PT" sz="1700" kern="1200" dirty="0"/>
        </a:p>
      </dsp:txBody>
      <dsp:txXfrm>
        <a:off x="0" y="507579"/>
        <a:ext cx="7543800" cy="1014178"/>
      </dsp:txXfrm>
    </dsp:sp>
    <dsp:sp modelId="{9EC08797-903E-46C0-BC50-D1BDC429EB65}">
      <dsp:nvSpPr>
        <dsp:cNvPr id="0" name=""/>
        <dsp:cNvSpPr/>
      </dsp:nvSpPr>
      <dsp:spPr>
        <a:xfrm>
          <a:off x="1961387" y="1547108"/>
          <a:ext cx="5582412" cy="5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200" kern="1200"/>
        </a:p>
      </dsp:txBody>
      <dsp:txXfrm>
        <a:off x="1961387" y="1547108"/>
        <a:ext cx="5582412" cy="507013"/>
      </dsp:txXfrm>
    </dsp:sp>
    <dsp:sp modelId="{678AD441-43AD-4055-A510-1965F455891E}">
      <dsp:nvSpPr>
        <dsp:cNvPr id="0" name=""/>
        <dsp:cNvSpPr/>
      </dsp:nvSpPr>
      <dsp:spPr>
        <a:xfrm>
          <a:off x="0" y="1547108"/>
          <a:ext cx="1961388" cy="50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/>
            <a:t>@</a:t>
          </a:r>
          <a:r>
            <a:rPr lang="pt-PT" sz="2200" kern="1200" dirty="0" err="1" smtClean="0"/>
            <a:t>com.a.mente</a:t>
          </a:r>
          <a:endParaRPr lang="pt-PT" sz="2200" kern="1200" dirty="0"/>
        </a:p>
      </dsp:txBody>
      <dsp:txXfrm>
        <a:off x="0" y="1547108"/>
        <a:ext cx="1961388" cy="507013"/>
      </dsp:txXfrm>
    </dsp:sp>
    <dsp:sp modelId="{95A69C25-E6C5-4BBA-8E6A-C5B188E1A7F4}">
      <dsp:nvSpPr>
        <dsp:cNvPr id="0" name=""/>
        <dsp:cNvSpPr/>
      </dsp:nvSpPr>
      <dsp:spPr>
        <a:xfrm>
          <a:off x="0" y="2054121"/>
          <a:ext cx="7543800" cy="101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/>
            <a:t>O conhecimento dos conteúdos de fé é essencial para se dar o assentimento/aceitar livremente todo o mistério da fé </a:t>
          </a:r>
          <a:endParaRPr lang="pt-PT" sz="1700" kern="1200" dirty="0"/>
        </a:p>
      </dsp:txBody>
      <dsp:txXfrm>
        <a:off x="0" y="2054121"/>
        <a:ext cx="7543800" cy="1014178"/>
      </dsp:txXfrm>
    </dsp:sp>
    <dsp:sp modelId="{0BD45AAE-7B85-4CC8-B815-860F5ED0FD3F}">
      <dsp:nvSpPr>
        <dsp:cNvPr id="0" name=""/>
        <dsp:cNvSpPr/>
      </dsp:nvSpPr>
      <dsp:spPr>
        <a:xfrm>
          <a:off x="1961387" y="3093650"/>
          <a:ext cx="5582412" cy="5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200" kern="1200" dirty="0"/>
        </a:p>
      </dsp:txBody>
      <dsp:txXfrm>
        <a:off x="1961387" y="3093650"/>
        <a:ext cx="5582412" cy="507013"/>
      </dsp:txXfrm>
    </dsp:sp>
    <dsp:sp modelId="{8365C387-CF05-4140-89E4-18C7456B3FA9}">
      <dsp:nvSpPr>
        <dsp:cNvPr id="0" name=""/>
        <dsp:cNvSpPr/>
      </dsp:nvSpPr>
      <dsp:spPr>
        <a:xfrm>
          <a:off x="0" y="3093650"/>
          <a:ext cx="1961388" cy="50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/>
            <a:t>@</a:t>
          </a:r>
          <a:r>
            <a:rPr lang="pt-PT" sz="2200" kern="1200" dirty="0" err="1" smtClean="0"/>
            <a:t>com.a.vida</a:t>
          </a:r>
          <a:endParaRPr lang="pt-PT" sz="2200" kern="1200" dirty="0"/>
        </a:p>
      </dsp:txBody>
      <dsp:txXfrm>
        <a:off x="0" y="3093650"/>
        <a:ext cx="1961388" cy="507013"/>
      </dsp:txXfrm>
    </dsp:sp>
    <dsp:sp modelId="{570B18B7-3CC1-408F-9FDF-B55CFD17E474}">
      <dsp:nvSpPr>
        <dsp:cNvPr id="0" name=""/>
        <dsp:cNvSpPr/>
      </dsp:nvSpPr>
      <dsp:spPr>
        <a:xfrm>
          <a:off x="0" y="3600663"/>
          <a:ext cx="7543800" cy="101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700" kern="1200" dirty="0" smtClean="0"/>
            <a:t>A testemunha de Cristo compromete-se de maneira pessoal na verdade que propõe e, através da sua própria vida, torna-se um ponto de referência confiável</a:t>
          </a:r>
          <a:endParaRPr lang="pt-PT" sz="1700" kern="1200" dirty="0"/>
        </a:p>
      </dsp:txBody>
      <dsp:txXfrm>
        <a:off x="0" y="3600663"/>
        <a:ext cx="7543800" cy="10141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624453-F286-4D55-B9E0-DA48F37F28A4}">
      <dsp:nvSpPr>
        <dsp:cNvPr id="0" name=""/>
        <dsp:cNvSpPr/>
      </dsp:nvSpPr>
      <dsp:spPr>
        <a:xfrm>
          <a:off x="0" y="3600663"/>
          <a:ext cx="75438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B674D-DADA-4BC6-A9AA-FF1B885B7966}">
      <dsp:nvSpPr>
        <dsp:cNvPr id="0" name=""/>
        <dsp:cNvSpPr/>
      </dsp:nvSpPr>
      <dsp:spPr>
        <a:xfrm>
          <a:off x="0" y="2054121"/>
          <a:ext cx="75438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11077-DF14-4523-8DAB-03E082144BE5}">
      <dsp:nvSpPr>
        <dsp:cNvPr id="0" name=""/>
        <dsp:cNvSpPr/>
      </dsp:nvSpPr>
      <dsp:spPr>
        <a:xfrm>
          <a:off x="0" y="507579"/>
          <a:ext cx="7543800" cy="0"/>
        </a:xfrm>
        <a:prstGeom prst="line">
          <a:avLst/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B5737-ADAF-410F-94E5-953AE0A06C56}">
      <dsp:nvSpPr>
        <dsp:cNvPr id="0" name=""/>
        <dsp:cNvSpPr/>
      </dsp:nvSpPr>
      <dsp:spPr>
        <a:xfrm>
          <a:off x="1961387" y="565"/>
          <a:ext cx="5582412" cy="5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/>
        </a:p>
      </dsp:txBody>
      <dsp:txXfrm>
        <a:off x="1961387" y="565"/>
        <a:ext cx="5582412" cy="507013"/>
      </dsp:txXfrm>
    </dsp:sp>
    <dsp:sp modelId="{3EA0FAED-2A28-4E11-8E85-1C27A5CBB073}">
      <dsp:nvSpPr>
        <dsp:cNvPr id="0" name=""/>
        <dsp:cNvSpPr/>
      </dsp:nvSpPr>
      <dsp:spPr>
        <a:xfrm>
          <a:off x="0" y="565"/>
          <a:ext cx="1961388" cy="50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@</a:t>
          </a:r>
          <a:r>
            <a:rPr lang="pt-PT" sz="2000" kern="1200" dirty="0" err="1" smtClean="0"/>
            <a:t>com.panhia</a:t>
          </a:r>
          <a:endParaRPr lang="pt-PT" sz="2000" kern="1200" dirty="0"/>
        </a:p>
      </dsp:txBody>
      <dsp:txXfrm>
        <a:off x="0" y="565"/>
        <a:ext cx="1961388" cy="507013"/>
      </dsp:txXfrm>
    </dsp:sp>
    <dsp:sp modelId="{9C3E0278-2A48-497B-8688-136DC842E075}">
      <dsp:nvSpPr>
        <dsp:cNvPr id="0" name=""/>
        <dsp:cNvSpPr/>
      </dsp:nvSpPr>
      <dsp:spPr>
        <a:xfrm>
          <a:off x="0" y="507579"/>
          <a:ext cx="7543800" cy="101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Não nos limitamos a apontar um caminho mas oferecemo-nos como companheiros da viagem</a:t>
          </a:r>
          <a:endParaRPr lang="pt-PT" sz="1600" kern="1200" dirty="0"/>
        </a:p>
      </dsp:txBody>
      <dsp:txXfrm>
        <a:off x="0" y="507579"/>
        <a:ext cx="7543800" cy="1014178"/>
      </dsp:txXfrm>
    </dsp:sp>
    <dsp:sp modelId="{9EC08797-903E-46C0-BC50-D1BDC429EB65}">
      <dsp:nvSpPr>
        <dsp:cNvPr id="0" name=""/>
        <dsp:cNvSpPr/>
      </dsp:nvSpPr>
      <dsp:spPr>
        <a:xfrm>
          <a:off x="1961387" y="1547108"/>
          <a:ext cx="5582412" cy="5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/>
        </a:p>
      </dsp:txBody>
      <dsp:txXfrm>
        <a:off x="1961387" y="1547108"/>
        <a:ext cx="5582412" cy="507013"/>
      </dsp:txXfrm>
    </dsp:sp>
    <dsp:sp modelId="{678AD441-43AD-4055-A510-1965F455891E}">
      <dsp:nvSpPr>
        <dsp:cNvPr id="0" name=""/>
        <dsp:cNvSpPr/>
      </dsp:nvSpPr>
      <dsp:spPr>
        <a:xfrm>
          <a:off x="0" y="1547108"/>
          <a:ext cx="1961388" cy="50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@</a:t>
          </a:r>
          <a:r>
            <a:rPr lang="pt-PT" sz="2000" kern="1200" dirty="0" err="1" smtClean="0"/>
            <a:t>com.passo</a:t>
          </a:r>
          <a:endParaRPr lang="pt-PT" sz="2000" kern="1200" dirty="0"/>
        </a:p>
      </dsp:txBody>
      <dsp:txXfrm>
        <a:off x="0" y="1547108"/>
        <a:ext cx="1961388" cy="507013"/>
      </dsp:txXfrm>
    </dsp:sp>
    <dsp:sp modelId="{95A69C25-E6C5-4BBA-8E6A-C5B188E1A7F4}">
      <dsp:nvSpPr>
        <dsp:cNvPr id="0" name=""/>
        <dsp:cNvSpPr/>
      </dsp:nvSpPr>
      <dsp:spPr>
        <a:xfrm>
          <a:off x="0" y="2054121"/>
          <a:ext cx="7543800" cy="101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Percorrer o caminho ao ritmo de cada um, cada turma e cada escola</a:t>
          </a:r>
          <a:endParaRPr lang="pt-PT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É preciso ir devagar, com tempo, com passo, com medida, à medida de cada um, num amor sem medida </a:t>
          </a:r>
          <a:endParaRPr lang="pt-PT" sz="1600" kern="1200" dirty="0"/>
        </a:p>
      </dsp:txBody>
      <dsp:txXfrm>
        <a:off x="0" y="2054121"/>
        <a:ext cx="7543800" cy="1014178"/>
      </dsp:txXfrm>
    </dsp:sp>
    <dsp:sp modelId="{0BD45AAE-7B85-4CC8-B815-860F5ED0FD3F}">
      <dsp:nvSpPr>
        <dsp:cNvPr id="0" name=""/>
        <dsp:cNvSpPr/>
      </dsp:nvSpPr>
      <dsp:spPr>
        <a:xfrm>
          <a:off x="1961387" y="3093650"/>
          <a:ext cx="5582412" cy="507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 dirty="0"/>
        </a:p>
      </dsp:txBody>
      <dsp:txXfrm>
        <a:off x="1961387" y="3093650"/>
        <a:ext cx="5582412" cy="507013"/>
      </dsp:txXfrm>
    </dsp:sp>
    <dsp:sp modelId="{8365C387-CF05-4140-89E4-18C7456B3FA9}">
      <dsp:nvSpPr>
        <dsp:cNvPr id="0" name=""/>
        <dsp:cNvSpPr/>
      </dsp:nvSpPr>
      <dsp:spPr>
        <a:xfrm>
          <a:off x="0" y="3093650"/>
          <a:ext cx="1961388" cy="5070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@</a:t>
          </a:r>
          <a:r>
            <a:rPr lang="pt-PT" sz="2000" kern="1200" dirty="0" err="1" smtClean="0"/>
            <a:t>com.promisso</a:t>
          </a:r>
          <a:endParaRPr lang="pt-PT" sz="2000" kern="1200" dirty="0"/>
        </a:p>
      </dsp:txBody>
      <dsp:txXfrm>
        <a:off x="0" y="3093650"/>
        <a:ext cx="1961388" cy="507013"/>
      </dsp:txXfrm>
    </dsp:sp>
    <dsp:sp modelId="{570B18B7-3CC1-408F-9FDF-B55CFD17E474}">
      <dsp:nvSpPr>
        <dsp:cNvPr id="0" name=""/>
        <dsp:cNvSpPr/>
      </dsp:nvSpPr>
      <dsp:spPr>
        <a:xfrm>
          <a:off x="0" y="3600663"/>
          <a:ext cx="7543800" cy="101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600" kern="1200" dirty="0" smtClean="0"/>
            <a:t>A</a:t>
          </a:r>
          <a:r>
            <a:rPr lang="pt-PT" sz="1600" kern="1200" baseline="0" dirty="0" smtClean="0"/>
            <a:t> nossa missão não se esgota na escola. Ficamos comprometidos com aqueles que cativámos</a:t>
          </a:r>
          <a:endParaRPr lang="pt-PT" sz="1600" kern="1200" dirty="0"/>
        </a:p>
      </dsp:txBody>
      <dsp:txXfrm>
        <a:off x="0" y="3600663"/>
        <a:ext cx="7543800" cy="10141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BD268D-D68D-435D-BA81-9BE6B084E9A2}">
      <dsp:nvSpPr>
        <dsp:cNvPr id="0" name=""/>
        <dsp:cNvSpPr/>
      </dsp:nvSpPr>
      <dsp:spPr>
        <a:xfrm>
          <a:off x="3600381" y="2448268"/>
          <a:ext cx="1864192" cy="18641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900" kern="1200" dirty="0" smtClean="0"/>
            <a:t>Chave</a:t>
          </a:r>
          <a:endParaRPr lang="pt-PT" sz="3900" kern="1200" dirty="0"/>
        </a:p>
      </dsp:txBody>
      <dsp:txXfrm>
        <a:off x="3600381" y="2448268"/>
        <a:ext cx="1864192" cy="1864192"/>
      </dsp:txXfrm>
    </dsp:sp>
    <dsp:sp modelId="{00A2CE8C-3979-4CFF-A94D-CC6761FFCBCC}">
      <dsp:nvSpPr>
        <dsp:cNvPr id="0" name=""/>
        <dsp:cNvSpPr/>
      </dsp:nvSpPr>
      <dsp:spPr>
        <a:xfrm rot="16154721">
          <a:off x="4234623" y="2147868"/>
          <a:ext cx="563730" cy="37279"/>
        </a:xfrm>
        <a:custGeom>
          <a:avLst/>
          <a:gdLst/>
          <a:ahLst/>
          <a:cxnLst/>
          <a:rect l="0" t="0" r="0" b="0"/>
          <a:pathLst>
            <a:path>
              <a:moveTo>
                <a:pt x="0" y="18639"/>
              </a:moveTo>
              <a:lnTo>
                <a:pt x="563730" y="1863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16154721">
        <a:off x="4502395" y="2152414"/>
        <a:ext cx="28186" cy="28186"/>
      </dsp:txXfrm>
    </dsp:sp>
    <dsp:sp modelId="{21FDBF6E-B0DF-4130-BB62-DFAF07BF3937}">
      <dsp:nvSpPr>
        <dsp:cNvPr id="0" name=""/>
        <dsp:cNvSpPr/>
      </dsp:nvSpPr>
      <dsp:spPr>
        <a:xfrm>
          <a:off x="3568403" y="20555"/>
          <a:ext cx="1864192" cy="18641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700" kern="1200" dirty="0" smtClean="0"/>
            <a:t>Percorrer</a:t>
          </a:r>
          <a:endParaRPr lang="pt-PT" sz="2700" kern="1200" dirty="0"/>
        </a:p>
      </dsp:txBody>
      <dsp:txXfrm>
        <a:off x="3568403" y="20555"/>
        <a:ext cx="1864192" cy="1864192"/>
      </dsp:txXfrm>
    </dsp:sp>
    <dsp:sp modelId="{D4BB8F9B-055D-4C70-9842-5A8D87F02674}">
      <dsp:nvSpPr>
        <dsp:cNvPr id="0" name=""/>
        <dsp:cNvSpPr/>
      </dsp:nvSpPr>
      <dsp:spPr>
        <a:xfrm rot="1821056">
          <a:off x="5300259" y="3967524"/>
          <a:ext cx="533615" cy="37279"/>
        </a:xfrm>
        <a:custGeom>
          <a:avLst/>
          <a:gdLst/>
          <a:ahLst/>
          <a:cxnLst/>
          <a:rect l="0" t="0" r="0" b="0"/>
          <a:pathLst>
            <a:path>
              <a:moveTo>
                <a:pt x="0" y="18639"/>
              </a:moveTo>
              <a:lnTo>
                <a:pt x="533615" y="1863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1821056">
        <a:off x="5553727" y="3972823"/>
        <a:ext cx="26680" cy="26680"/>
      </dsp:txXfrm>
    </dsp:sp>
    <dsp:sp modelId="{13206AF8-0220-4CF6-BE23-CC607693F774}">
      <dsp:nvSpPr>
        <dsp:cNvPr id="0" name=""/>
        <dsp:cNvSpPr/>
      </dsp:nvSpPr>
      <dsp:spPr>
        <a:xfrm>
          <a:off x="5669561" y="3659867"/>
          <a:ext cx="1864192" cy="18641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700" kern="1200" dirty="0" smtClean="0"/>
            <a:t>Professar</a:t>
          </a:r>
          <a:endParaRPr lang="pt-PT" sz="2700" kern="1200" dirty="0"/>
        </a:p>
      </dsp:txBody>
      <dsp:txXfrm>
        <a:off x="5669561" y="3659867"/>
        <a:ext cx="1864192" cy="1864192"/>
      </dsp:txXfrm>
    </dsp:sp>
    <dsp:sp modelId="{98DD1F7B-E162-4791-9991-B68B7B70EE3E}">
      <dsp:nvSpPr>
        <dsp:cNvPr id="0" name=""/>
        <dsp:cNvSpPr/>
      </dsp:nvSpPr>
      <dsp:spPr>
        <a:xfrm rot="9024231">
          <a:off x="3171400" y="3967524"/>
          <a:ext cx="589017" cy="37279"/>
        </a:xfrm>
        <a:custGeom>
          <a:avLst/>
          <a:gdLst/>
          <a:ahLst/>
          <a:cxnLst/>
          <a:rect l="0" t="0" r="0" b="0"/>
          <a:pathLst>
            <a:path>
              <a:moveTo>
                <a:pt x="0" y="18639"/>
              </a:moveTo>
              <a:lnTo>
                <a:pt x="589017" y="18639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9024231">
        <a:off x="3451184" y="3971438"/>
        <a:ext cx="29450" cy="29450"/>
      </dsp:txXfrm>
    </dsp:sp>
    <dsp:sp modelId="{1AB2A54A-1EC2-428C-BC70-02BF8A1BB8A4}">
      <dsp:nvSpPr>
        <dsp:cNvPr id="0" name=""/>
        <dsp:cNvSpPr/>
      </dsp:nvSpPr>
      <dsp:spPr>
        <a:xfrm>
          <a:off x="1467246" y="3659867"/>
          <a:ext cx="1864192" cy="18641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700" kern="1200" smtClean="0"/>
            <a:t>Propor</a:t>
          </a:r>
          <a:endParaRPr lang="pt-PT" sz="2700" kern="1200" dirty="0"/>
        </a:p>
      </dsp:txBody>
      <dsp:txXfrm>
        <a:off x="1467246" y="3659867"/>
        <a:ext cx="1864192" cy="1864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Separadores"/>
  <dgm:desc val="Utilizada para mostrar blocos de informação não sequenciais ou agrupados. Funciona melhor para listas com uma pequena quantidade de texto de Nível 1. O primeiro texto de Nível 2 é apresentado ao lado do texto de Nível 1 e o restante texto de Nível 2 aparece por baixo do texto de Ní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Separadores"/>
  <dgm:desc val="Utilizada para mostrar blocos de informação não sequenciais ou agrupados. Funciona melhor para listas com uma pequena quantidade de texto de Nível 1. O primeiro texto de Nível 2 é apresentado ao lado do texto de Nível 1 e o restante texto de Nível 2 aparece por baixo do texto de Ní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a de Separadores"/>
  <dgm:desc val="Utilizada para mostrar blocos de informação não sequenciais ou agrupados. Funciona melhor para listas com uma pequena quantidade de texto de Nível 1. O primeiro texto de Nível 2 é apresentado ao lado do texto de Nível 1 e o restante texto de Nível 2 aparece por baixo do texto de Nível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D9EEA9E-1FA5-424C-86A7-A643666F4169}" type="datetimeFigureOut">
              <a:rPr lang="pt-PT" smtClean="0"/>
              <a:pPr/>
              <a:t>12-03-2013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9BAC03D-86F6-41FD-96B2-AC107A952B2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5.xml"/><Relationship Id="rId10" Type="http://schemas.microsoft.com/office/2007/relationships/hdphoto" Target="../media/hdphoto2.wdp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dregoncalo@gmail.com" TargetMode="External"/><Relationship Id="rId2" Type="http://schemas.openxmlformats.org/officeDocument/2006/relationships/hyperlink" Target="http://www.paroquiasenhoradahora.pt/recursos_pastorais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4000" dirty="0" smtClean="0"/>
              <a:t>EVANGELIZAÇÃO NA ESCOLA CATÓLICA</a:t>
            </a:r>
            <a:endParaRPr lang="pt-PT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2000" y="5085184"/>
            <a:ext cx="7266384" cy="629816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pt-PT" dirty="0" err="1" smtClean="0"/>
              <a:t>Pe</a:t>
            </a:r>
            <a:r>
              <a:rPr lang="pt-PT" dirty="0" smtClean="0"/>
              <a:t> Amaro Gonçalo</a:t>
            </a:r>
          </a:p>
          <a:p>
            <a:pPr algn="r"/>
            <a:r>
              <a:rPr lang="pt-PT" dirty="0" err="1" smtClean="0"/>
              <a:t>padregoncalo@gmail.com</a:t>
            </a:r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18573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8612644"/>
              </p:ext>
            </p:extLst>
          </p:nvPr>
        </p:nvGraphicFramePr>
        <p:xfrm>
          <a:off x="251520" y="548680"/>
          <a:ext cx="90010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2" name="Picture 8" descr="http://2.bp.blogspot.com/-EUkfq4cEZjY/UHG0RwbpYfI/AAAAAAAAFpo/OM29oigVP20/s1600/chave+de+our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56679" y="2436984"/>
            <a:ext cx="1084227" cy="4759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aixa comando chave Hyundai santa fé, sonata, gen em Lisbo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=""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7206">
            <a:off x="3227803" y="4218962"/>
            <a:ext cx="813880" cy="708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bazarcriativo.com/279-930-thickbox/abridor-de-garrafas-com-formato-de-chave-com-chaveir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=""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49696">
            <a:off x="5314124" y="3998286"/>
            <a:ext cx="998284" cy="9982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otão de acção: filme 2">
            <a:hlinkClick r:id="" action="ppaction://noaction" highlightClick="1"/>
          </p:cNvPr>
          <p:cNvSpPr/>
          <p:nvPr/>
        </p:nvSpPr>
        <p:spPr>
          <a:xfrm>
            <a:off x="4521954" y="6021288"/>
            <a:ext cx="414824" cy="1440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8395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>
          <a:xfrm>
            <a:off x="611560" y="908720"/>
            <a:ext cx="754380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PT" sz="2000" b="1" dirty="0" smtClean="0">
                <a:hlinkClick r:id="rId2"/>
              </a:rPr>
              <a:t>http://www.paroquiasenhoradahora.pt/recursos_pastorais.asp</a:t>
            </a:r>
            <a:endParaRPr lang="pt-PT" sz="2000" b="1" dirty="0" smtClean="0"/>
          </a:p>
          <a:p>
            <a:pPr algn="ctr">
              <a:buNone/>
            </a:pPr>
            <a:endParaRPr lang="pt-PT" sz="2000" b="1" dirty="0" smtClean="0"/>
          </a:p>
          <a:p>
            <a:pPr algn="ctr">
              <a:buNone/>
            </a:pPr>
            <a:r>
              <a:rPr lang="pt-PT" sz="2000" b="1" dirty="0" err="1" smtClean="0">
                <a:hlinkClick r:id="rId3"/>
              </a:rPr>
              <a:t>padregoncalo@gmail.com</a:t>
            </a:r>
            <a:endParaRPr lang="pt-PT" sz="2000" b="1" dirty="0" smtClean="0"/>
          </a:p>
          <a:p>
            <a:pPr algn="ctr">
              <a:buNone/>
            </a:pPr>
            <a:endParaRPr lang="pt-PT" sz="2000" b="1" dirty="0" smtClean="0"/>
          </a:p>
          <a:p>
            <a:pPr algn="ctr"/>
            <a:endParaRPr lang="pt-PT" sz="2000" b="1" dirty="0"/>
          </a:p>
        </p:txBody>
      </p:sp>
    </p:spTree>
    <p:extLst>
      <p:ext uri="{BB962C8B-B14F-4D97-AF65-F5344CB8AC3E}">
        <p14:creationId xmlns="" xmlns:p14="http://schemas.microsoft.com/office/powerpoint/2010/main" val="8395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Missão – Escola Católica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70220759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6335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6781800" cy="1600200"/>
          </a:xfrm>
        </p:spPr>
        <p:txBody>
          <a:bodyPr/>
          <a:lstStyle/>
          <a:p>
            <a:r>
              <a:rPr lang="pt-PT" dirty="0" smtClean="0"/>
              <a:t>PROPOR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55588432"/>
              </p:ext>
            </p:extLst>
          </p:nvPr>
        </p:nvGraphicFramePr>
        <p:xfrm>
          <a:off x="762000" y="685800"/>
          <a:ext cx="7543800" cy="461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Botão de acção: filme 2">
            <a:hlinkClick r:id="" action="ppaction://noaction" highlightClick="1"/>
          </p:cNvPr>
          <p:cNvSpPr/>
          <p:nvPr/>
        </p:nvSpPr>
        <p:spPr>
          <a:xfrm>
            <a:off x="6660232" y="4725144"/>
            <a:ext cx="288032" cy="1440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412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6781800" cy="1600200"/>
          </a:xfrm>
        </p:spPr>
        <p:txBody>
          <a:bodyPr/>
          <a:lstStyle/>
          <a:p>
            <a:r>
              <a:rPr lang="pt-PT" dirty="0" smtClean="0"/>
              <a:t>PROFESSAR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41324604"/>
              </p:ext>
            </p:extLst>
          </p:nvPr>
        </p:nvGraphicFramePr>
        <p:xfrm>
          <a:off x="762000" y="685800"/>
          <a:ext cx="7543800" cy="461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Botão de acção: filme 2">
            <a:hlinkClick r:id="" action="ppaction://noaction" highlightClick="1"/>
          </p:cNvPr>
          <p:cNvSpPr/>
          <p:nvPr/>
        </p:nvSpPr>
        <p:spPr>
          <a:xfrm>
            <a:off x="7308304" y="4653136"/>
            <a:ext cx="288032" cy="1440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39421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5479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1800" dirty="0" smtClean="0"/>
              <a:t>O </a:t>
            </a:r>
            <a:r>
              <a:rPr lang="pt-PT" sz="1800" dirty="0" smtClean="0">
                <a:solidFill>
                  <a:srgbClr val="C00000"/>
                </a:solidFill>
              </a:rPr>
              <a:t>Ano da Fé </a:t>
            </a:r>
            <a:r>
              <a:rPr lang="pt-PT" sz="1800" dirty="0" smtClean="0"/>
              <a:t>pode ser uma ocasião </a:t>
            </a:r>
          </a:p>
          <a:p>
            <a:pPr>
              <a:buNone/>
            </a:pPr>
            <a:r>
              <a:rPr lang="pt-PT" sz="1800" dirty="0" smtClean="0"/>
              <a:t>para prestar uma maior atenção às </a:t>
            </a:r>
            <a:r>
              <a:rPr lang="pt-PT" sz="1800" dirty="0" smtClean="0">
                <a:solidFill>
                  <a:srgbClr val="C00000"/>
                </a:solidFill>
              </a:rPr>
              <a:t>Escolas Católicas</a:t>
            </a:r>
            <a:r>
              <a:rPr lang="pt-PT" sz="1800" dirty="0" smtClean="0"/>
              <a:t>, </a:t>
            </a:r>
          </a:p>
          <a:p>
            <a:pPr>
              <a:buNone/>
            </a:pPr>
            <a:r>
              <a:rPr lang="pt-PT" sz="1800" dirty="0" smtClean="0"/>
              <a:t>lugares próprios para oferecer ao alunos </a:t>
            </a:r>
          </a:p>
          <a:p>
            <a:pPr>
              <a:buNone/>
            </a:pPr>
            <a:r>
              <a:rPr lang="pt-PT" sz="1800" dirty="0" smtClean="0"/>
              <a:t>um </a:t>
            </a:r>
            <a:r>
              <a:rPr lang="pt-PT" sz="1800" dirty="0" smtClean="0">
                <a:solidFill>
                  <a:srgbClr val="C00000"/>
                </a:solidFill>
              </a:rPr>
              <a:t>testemunho vivo do Senhor </a:t>
            </a:r>
          </a:p>
          <a:p>
            <a:pPr>
              <a:buNone/>
            </a:pPr>
            <a:r>
              <a:rPr lang="pt-PT" sz="1800" dirty="0" smtClean="0"/>
              <a:t>e para </a:t>
            </a:r>
            <a:r>
              <a:rPr lang="pt-PT" sz="1800" dirty="0" smtClean="0">
                <a:solidFill>
                  <a:srgbClr val="C00000"/>
                </a:solidFill>
              </a:rPr>
              <a:t>cultivar a sua fé</a:t>
            </a:r>
            <a:r>
              <a:rPr lang="pt-PT" sz="1800" dirty="0" smtClean="0"/>
              <a:t>, </a:t>
            </a:r>
          </a:p>
          <a:p>
            <a:pPr>
              <a:buNone/>
            </a:pPr>
            <a:r>
              <a:rPr lang="pt-PT" sz="1800" dirty="0" smtClean="0"/>
              <a:t>com uma referência oportuna </a:t>
            </a:r>
          </a:p>
          <a:p>
            <a:pPr>
              <a:buNone/>
            </a:pPr>
            <a:r>
              <a:rPr lang="pt-PT" sz="1800" dirty="0" smtClean="0"/>
              <a:t>à utilização de instrumentos catequéticos,</a:t>
            </a:r>
          </a:p>
          <a:p>
            <a:pPr>
              <a:buNone/>
            </a:pPr>
            <a:r>
              <a:rPr lang="pt-PT" sz="1800" dirty="0" smtClean="0"/>
              <a:t>como por exemplo, </a:t>
            </a:r>
          </a:p>
          <a:p>
            <a:pPr>
              <a:buNone/>
            </a:pPr>
            <a:r>
              <a:rPr lang="pt-PT" sz="1800" dirty="0" smtClean="0"/>
              <a:t>o compêndio do Catecismo da Igreja Católica </a:t>
            </a:r>
          </a:p>
          <a:p>
            <a:pPr>
              <a:buNone/>
            </a:pPr>
            <a:r>
              <a:rPr lang="pt-PT" sz="1800" dirty="0" smtClean="0"/>
              <a:t>ou como o </a:t>
            </a:r>
            <a:r>
              <a:rPr lang="pt-PT" sz="1800" dirty="0" err="1" smtClean="0"/>
              <a:t>You</a:t>
            </a:r>
            <a:r>
              <a:rPr lang="pt-PT" sz="1800" dirty="0" smtClean="0"/>
              <a:t> </a:t>
            </a:r>
            <a:r>
              <a:rPr lang="pt-PT" sz="1800" dirty="0" err="1" smtClean="0"/>
              <a:t>Cat</a:t>
            </a:r>
            <a:endParaRPr lang="pt-PT" sz="1800" dirty="0" smtClean="0"/>
          </a:p>
          <a:p>
            <a:pPr>
              <a:buNone/>
            </a:pPr>
            <a:endParaRPr lang="pt-PT" dirty="0" smtClean="0"/>
          </a:p>
          <a:p>
            <a:pPr algn="just">
              <a:buNone/>
            </a:pPr>
            <a:r>
              <a:rPr lang="pt-PT" sz="1400" dirty="0" smtClean="0"/>
              <a:t>CONGREGAÇÃO PARA A DOUTRINA DA FÉ, </a:t>
            </a:r>
          </a:p>
          <a:p>
            <a:pPr algn="just">
              <a:buNone/>
            </a:pPr>
            <a:r>
              <a:rPr lang="pt-PT" sz="1400" dirty="0" smtClean="0"/>
              <a:t>Nota com indicações pastorais para o Ano da Fé, n.10</a:t>
            </a:r>
            <a:endParaRPr lang="pt-PT" sz="1400" dirty="0"/>
          </a:p>
        </p:txBody>
      </p:sp>
      <p:pic>
        <p:nvPicPr>
          <p:cNvPr id="7" name="Imagem 6" descr="logotipo ano da fé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149080"/>
            <a:ext cx="1609182" cy="1890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32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>
          <a:xfrm>
            <a:off x="755576" y="404664"/>
            <a:ext cx="813048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PT" i="1" dirty="0" smtClean="0"/>
              <a:t>	</a:t>
            </a:r>
          </a:p>
          <a:p>
            <a:pPr>
              <a:buNone/>
            </a:pPr>
            <a:r>
              <a:rPr lang="pt-PT" i="1" dirty="0" smtClean="0"/>
              <a:t>	</a:t>
            </a:r>
            <a:r>
              <a:rPr lang="pt-PT" sz="1900" i="1" dirty="0" smtClean="0"/>
              <a:t>“Professores e administradores </a:t>
            </a:r>
          </a:p>
          <a:p>
            <a:pPr>
              <a:buNone/>
            </a:pPr>
            <a:r>
              <a:rPr lang="pt-PT" sz="1900" i="1" dirty="0" smtClean="0"/>
              <a:t>	têm o dever e o privilégio de garantir </a:t>
            </a:r>
          </a:p>
          <a:p>
            <a:pPr>
              <a:buNone/>
            </a:pPr>
            <a:r>
              <a:rPr lang="pt-PT" sz="1900" i="1" dirty="0" smtClean="0"/>
              <a:t>	que os estudantes recebam uma instrução </a:t>
            </a:r>
          </a:p>
          <a:p>
            <a:pPr>
              <a:buNone/>
            </a:pPr>
            <a:r>
              <a:rPr lang="pt-PT" sz="1900" i="1" dirty="0" smtClean="0"/>
              <a:t>	na doutrina e na prática católica. </a:t>
            </a:r>
          </a:p>
          <a:p>
            <a:pPr>
              <a:buNone/>
            </a:pPr>
            <a:r>
              <a:rPr lang="pt-PT" sz="1900" i="1" dirty="0" smtClean="0"/>
              <a:t>	</a:t>
            </a:r>
          </a:p>
          <a:p>
            <a:pPr>
              <a:buNone/>
            </a:pPr>
            <a:r>
              <a:rPr lang="pt-PT" sz="1900" i="1" dirty="0" smtClean="0"/>
              <a:t>	Isto exige que </a:t>
            </a:r>
            <a:r>
              <a:rPr lang="pt-PT" sz="1900" i="1" dirty="0" smtClean="0">
                <a:solidFill>
                  <a:srgbClr val="C00000"/>
                </a:solidFill>
              </a:rPr>
              <a:t>o testemunho público </a:t>
            </a:r>
            <a:r>
              <a:rPr lang="pt-PT" sz="1900" i="1" dirty="0" smtClean="0"/>
              <a:t>do modo de ser de Cristo, </a:t>
            </a:r>
          </a:p>
          <a:p>
            <a:pPr>
              <a:buNone/>
            </a:pPr>
            <a:r>
              <a:rPr lang="pt-PT" sz="1900" i="1" dirty="0" smtClean="0"/>
              <a:t>	como resulta do Evangelho e é proposto pelo Magistério da Igreja, </a:t>
            </a:r>
          </a:p>
          <a:p>
            <a:pPr>
              <a:buNone/>
            </a:pPr>
            <a:r>
              <a:rPr lang="pt-PT" sz="1900" i="1" dirty="0" smtClean="0"/>
              <a:t>	modele todos os aspetos da vida institucional, </a:t>
            </a:r>
          </a:p>
          <a:p>
            <a:pPr>
              <a:buNone/>
            </a:pPr>
            <a:r>
              <a:rPr lang="pt-PT" sz="1900" i="1" dirty="0" smtClean="0"/>
              <a:t>	quer no interior quer no exterior das salas de aulas. </a:t>
            </a:r>
          </a:p>
          <a:p>
            <a:pPr>
              <a:buNone/>
            </a:pPr>
            <a:r>
              <a:rPr lang="pt-PT" sz="1900" i="1" dirty="0" smtClean="0"/>
              <a:t>	</a:t>
            </a:r>
          </a:p>
          <a:p>
            <a:pPr>
              <a:buNone/>
            </a:pPr>
            <a:r>
              <a:rPr lang="pt-PT" sz="1900" i="1" dirty="0" smtClean="0"/>
              <a:t>	Afastar-se desta visão enfraquece a identidade católica </a:t>
            </a:r>
          </a:p>
          <a:p>
            <a:pPr>
              <a:buNone/>
            </a:pPr>
            <a:r>
              <a:rPr lang="pt-PT" sz="1900" i="1" dirty="0" smtClean="0"/>
              <a:t>	e, longe de fazer progredir a liberdade, </a:t>
            </a:r>
          </a:p>
          <a:p>
            <a:pPr>
              <a:buNone/>
            </a:pPr>
            <a:r>
              <a:rPr lang="pt-PT" sz="1900" i="1" dirty="0" smtClean="0"/>
              <a:t>	inevitavelmente conduz à confusão </a:t>
            </a:r>
          </a:p>
          <a:p>
            <a:pPr>
              <a:buNone/>
            </a:pPr>
            <a:r>
              <a:rPr lang="pt-PT" sz="1900" i="1" dirty="0" smtClean="0"/>
              <a:t>	quer moral quer intelectual e espiritual”. </a:t>
            </a:r>
            <a:endParaRPr lang="pt-PT" sz="1900" dirty="0" smtClean="0"/>
          </a:p>
          <a:p>
            <a:pPr>
              <a:buNone/>
            </a:pPr>
            <a:endParaRPr lang="pt-PT" i="1" dirty="0" smtClean="0"/>
          </a:p>
          <a:p>
            <a:pPr>
              <a:buNone/>
            </a:pPr>
            <a:r>
              <a:rPr lang="pt-PT" i="1" dirty="0" smtClean="0"/>
              <a:t>	</a:t>
            </a:r>
            <a:r>
              <a:rPr lang="pt-PT" sz="1100" i="1" dirty="0" smtClean="0"/>
              <a:t>Bento XVI, Discurso aos educadores católicos, 08.04.2013</a:t>
            </a:r>
            <a:endParaRPr lang="pt-PT" sz="1100" dirty="0" smtClean="0"/>
          </a:p>
          <a:p>
            <a:pPr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="" xmlns:p14="http://schemas.microsoft.com/office/powerpoint/2010/main" val="14932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6781800" cy="1600200"/>
          </a:xfrm>
        </p:spPr>
        <p:txBody>
          <a:bodyPr/>
          <a:lstStyle/>
          <a:p>
            <a:r>
              <a:rPr lang="pt-PT" dirty="0" smtClean="0"/>
              <a:t>PERCORRER</a:t>
            </a:r>
            <a:endParaRPr lang="pt-PT" dirty="0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3589716"/>
              </p:ext>
            </p:extLst>
          </p:nvPr>
        </p:nvGraphicFramePr>
        <p:xfrm>
          <a:off x="762000" y="685800"/>
          <a:ext cx="7543800" cy="461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932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058472" cy="1600200"/>
          </a:xfrm>
        </p:spPr>
        <p:txBody>
          <a:bodyPr/>
          <a:lstStyle/>
          <a:p>
            <a:r>
              <a:rPr lang="pt-PT" dirty="0" smtClean="0"/>
              <a:t>Algumas perguntas…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434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PT" dirty="0" smtClean="0"/>
              <a:t>Estamos verdadeiramente convictos de que só no mistério de Cristo, o Verbo, feito carne, se esclarece o mistério do homem (cf. </a:t>
            </a:r>
            <a:r>
              <a:rPr lang="pt-PT" i="1" dirty="0" smtClean="0"/>
              <a:t>GS </a:t>
            </a:r>
            <a:r>
              <a:rPr lang="pt-PT" dirty="0" smtClean="0"/>
              <a:t>22)? </a:t>
            </a:r>
          </a:p>
          <a:p>
            <a:pPr algn="just"/>
            <a:endParaRPr lang="pt-PT" dirty="0" smtClean="0"/>
          </a:p>
          <a:p>
            <a:pPr lvl="0" algn="just"/>
            <a:r>
              <a:rPr lang="pt-PT" dirty="0" smtClean="0"/>
              <a:t>Estamos verdadeiramente prontos para confiar o nosso eu total (intelecto, vontade, mente e coração) a Deus? Aceitamos a verdade que Cristo revela? </a:t>
            </a:r>
          </a:p>
          <a:p>
            <a:pPr algn="just">
              <a:buNone/>
            </a:pPr>
            <a:endParaRPr lang="pt-PT" dirty="0" smtClean="0"/>
          </a:p>
          <a:p>
            <a:pPr algn="just"/>
            <a:r>
              <a:rPr lang="pt-PT" dirty="0" smtClean="0"/>
              <a:t>Na nossa escola católica a fé é "tangível"? É-lhe dada expressão fervorosa na liturgia, nos sacramentos, mediante a oração, os atos de caridade, a solicitude pela justiça e o respeito pela criação de Deus?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435</Words>
  <Application>Microsoft Office PowerPoint</Application>
  <PresentationFormat>Apresentação no Ecrã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NewsPrint</vt:lpstr>
      <vt:lpstr>EVANGELIZAÇÃO NA ESCOLA CATÓLICA</vt:lpstr>
      <vt:lpstr>Diapositivo 2</vt:lpstr>
      <vt:lpstr>Missão – Escola Católica</vt:lpstr>
      <vt:lpstr>PROPOR</vt:lpstr>
      <vt:lpstr>PROFESSAR</vt:lpstr>
      <vt:lpstr>Diapositivo 6</vt:lpstr>
      <vt:lpstr>Diapositivo 7</vt:lpstr>
      <vt:lpstr>PERCORRER</vt:lpstr>
      <vt:lpstr>Algumas perguntas…</vt:lpstr>
      <vt:lpstr>Diapositivo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EVANGELIZAÇÃO NO MEIO ESCOLAR</dc:title>
  <dc:creator>Utilizador</dc:creator>
  <cp:lastModifiedBy>Pe Gonçalo</cp:lastModifiedBy>
  <cp:revision>18</cp:revision>
  <dcterms:created xsi:type="dcterms:W3CDTF">2013-01-19T17:32:53Z</dcterms:created>
  <dcterms:modified xsi:type="dcterms:W3CDTF">2013-03-12T01:01:25Z</dcterms:modified>
</cp:coreProperties>
</file>