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5" r:id="rId29"/>
    <p:sldId id="286" r:id="rId30"/>
    <p:sldId id="284" r:id="rId31"/>
    <p:sldId id="285" r:id="rId3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282CC-0BED-4E8E-8AEE-997A3420C8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B4EE0C2-2743-490E-AB2C-55B6DF206E04}">
      <dgm:prSet phldrT="[Texto]" custT="1"/>
      <dgm:spPr/>
      <dgm:t>
        <a:bodyPr/>
        <a:lstStyle/>
        <a:p>
          <a:pPr marL="2517775" indent="0" algn="ctr">
            <a:tabLst/>
          </a:pPr>
          <a:r>
            <a:rPr lang="pt-PT" sz="4000" dirty="0" smtClean="0"/>
            <a:t>28-10-2014</a:t>
          </a:r>
        </a:p>
        <a:p>
          <a:pPr marL="2593975" indent="0" algn="ctr">
            <a:tabLst>
              <a:tab pos="2698750" algn="l"/>
            </a:tabLst>
          </a:pPr>
          <a:r>
            <a:rPr lang="pt-PT" sz="2000" dirty="0" smtClean="0"/>
            <a:t>Início das comemorações do cinquentenário:</a:t>
          </a:r>
        </a:p>
        <a:p>
          <a:pPr marL="2593975" indent="0" algn="ctr">
            <a:tabLst>
              <a:tab pos="2698750" algn="l"/>
            </a:tabLst>
          </a:pPr>
          <a:endParaRPr lang="pt-PT" sz="2000" dirty="0" smtClean="0"/>
        </a:p>
        <a:p>
          <a:pPr marL="2593975" indent="0" algn="ctr">
            <a:tabLst>
              <a:tab pos="2698750" algn="l"/>
            </a:tabLst>
          </a:pPr>
          <a:r>
            <a:rPr lang="pt-PT" sz="2000" dirty="0" smtClean="0"/>
            <a:t>Contributo e resposta ao</a:t>
          </a:r>
        </a:p>
        <a:p>
          <a:pPr marL="2593975" indent="0" algn="ctr">
            <a:tabLst>
              <a:tab pos="2698750" algn="l"/>
            </a:tabLst>
          </a:pPr>
          <a:r>
            <a:rPr lang="pt-PT" sz="2000" i="1" dirty="0" err="1" smtClean="0">
              <a:solidFill>
                <a:srgbClr val="0070C0"/>
              </a:solidFill>
            </a:rPr>
            <a:t>Instrumentum</a:t>
          </a:r>
          <a:r>
            <a:rPr lang="pt-PT" sz="2000" i="1" dirty="0" smtClean="0">
              <a:solidFill>
                <a:srgbClr val="0070C0"/>
              </a:solidFill>
            </a:rPr>
            <a:t> </a:t>
          </a:r>
          <a:r>
            <a:rPr lang="pt-PT" sz="2000" i="1" dirty="0" err="1" smtClean="0">
              <a:solidFill>
                <a:srgbClr val="0070C0"/>
              </a:solidFill>
            </a:rPr>
            <a:t>Laboris</a:t>
          </a:r>
          <a:endParaRPr lang="pt-PT" sz="2000" i="1" dirty="0" smtClean="0">
            <a:solidFill>
              <a:srgbClr val="0070C0"/>
            </a:solidFill>
          </a:endParaRPr>
        </a:p>
        <a:p>
          <a:pPr marL="2593975" indent="0" algn="ctr">
            <a:tabLst>
              <a:tab pos="2698750" algn="l"/>
            </a:tabLst>
          </a:pPr>
          <a:r>
            <a:rPr lang="pt-PT" sz="2000" i="1" dirty="0" smtClean="0">
              <a:solidFill>
                <a:srgbClr val="0070C0"/>
              </a:solidFill>
            </a:rPr>
            <a:t>Educar hoje e amanhã: </a:t>
          </a:r>
        </a:p>
        <a:p>
          <a:pPr marL="2593975" indent="0" algn="ctr">
            <a:tabLst>
              <a:tab pos="2698750" algn="l"/>
            </a:tabLst>
          </a:pPr>
          <a:r>
            <a:rPr lang="pt-PT" sz="2000" i="1" dirty="0" smtClean="0">
              <a:solidFill>
                <a:srgbClr val="0070C0"/>
              </a:solidFill>
            </a:rPr>
            <a:t>uma paixão que se renova </a:t>
          </a:r>
        </a:p>
        <a:p>
          <a:pPr marL="2593975" indent="0" algn="ctr">
            <a:tabLst>
              <a:tab pos="2698750" algn="l"/>
            </a:tabLst>
          </a:pPr>
          <a:r>
            <a:rPr lang="pt-PT" sz="2000" i="1" dirty="0" smtClean="0"/>
            <a:t>(CEC, 2014)</a:t>
          </a:r>
          <a:endParaRPr lang="pt-PT" sz="4000" i="1" dirty="0"/>
        </a:p>
      </dgm:t>
    </dgm:pt>
    <dgm:pt modelId="{54ED17F5-8062-4BA9-8758-5A8FD5697FA1}" type="parTrans" cxnId="{B3C8F992-9D9D-4F02-8F64-D312926AA78E}">
      <dgm:prSet/>
      <dgm:spPr/>
      <dgm:t>
        <a:bodyPr/>
        <a:lstStyle/>
        <a:p>
          <a:endParaRPr lang="pt-PT"/>
        </a:p>
      </dgm:t>
    </dgm:pt>
    <dgm:pt modelId="{4433D965-97D8-4D76-B291-96E654445073}" type="sibTrans" cxnId="{B3C8F992-9D9D-4F02-8F64-D312926AA78E}">
      <dgm:prSet/>
      <dgm:spPr/>
      <dgm:t>
        <a:bodyPr/>
        <a:lstStyle/>
        <a:p>
          <a:endParaRPr lang="pt-PT"/>
        </a:p>
      </dgm:t>
    </dgm:pt>
    <dgm:pt modelId="{BF156EF8-7FF0-405C-A634-3D5DFE0C0BAE}" type="pres">
      <dgm:prSet presAssocID="{F17282CC-0BED-4E8E-8AEE-997A3420C8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5DBB6DD-992B-4493-A4AD-903666605C11}" type="pres">
      <dgm:prSet presAssocID="{DB4EE0C2-2743-490E-AB2C-55B6DF206E04}" presName="comp" presStyleCnt="0"/>
      <dgm:spPr/>
    </dgm:pt>
    <dgm:pt modelId="{EF6D2A82-7E8C-47FB-9EA6-4FBF797F8681}" type="pres">
      <dgm:prSet presAssocID="{DB4EE0C2-2743-490E-AB2C-55B6DF206E04}" presName="box" presStyleLbl="node1" presStyleIdx="0" presStyleCnt="1" custLinFactNeighborX="-3568" custLinFactNeighborY="-43"/>
      <dgm:spPr/>
      <dgm:t>
        <a:bodyPr/>
        <a:lstStyle/>
        <a:p>
          <a:endParaRPr lang="pt-PT"/>
        </a:p>
      </dgm:t>
    </dgm:pt>
    <dgm:pt modelId="{70D282C5-3FB4-4104-B609-EF70BC37A9A3}" type="pres">
      <dgm:prSet presAssocID="{DB4EE0C2-2743-490E-AB2C-55B6DF206E04}" presName="img" presStyleLbl="fgImgPlace1" presStyleIdx="0" presStyleCnt="1" custScaleX="265040" custScaleY="64943" custLinFactNeighborX="58474" custLinFactNeighborY="30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B004EE-3790-4B18-98BA-5BDEC92B92EE}" type="pres">
      <dgm:prSet presAssocID="{DB4EE0C2-2743-490E-AB2C-55B6DF206E0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9B1C579-89AA-4940-9C62-42D8856C7BC7}" type="presOf" srcId="{F17282CC-0BED-4E8E-8AEE-997A3420C80B}" destId="{BF156EF8-7FF0-405C-A634-3D5DFE0C0BAE}" srcOrd="0" destOrd="0" presId="urn:microsoft.com/office/officeart/2005/8/layout/vList4"/>
    <dgm:cxn modelId="{B3C8F992-9D9D-4F02-8F64-D312926AA78E}" srcId="{F17282CC-0BED-4E8E-8AEE-997A3420C80B}" destId="{DB4EE0C2-2743-490E-AB2C-55B6DF206E04}" srcOrd="0" destOrd="0" parTransId="{54ED17F5-8062-4BA9-8758-5A8FD5697FA1}" sibTransId="{4433D965-97D8-4D76-B291-96E654445073}"/>
    <dgm:cxn modelId="{2C32B2D5-1F49-462D-AA09-4343F340E59B}" type="presOf" srcId="{DB4EE0C2-2743-490E-AB2C-55B6DF206E04}" destId="{82B004EE-3790-4B18-98BA-5BDEC92B92EE}" srcOrd="1" destOrd="0" presId="urn:microsoft.com/office/officeart/2005/8/layout/vList4"/>
    <dgm:cxn modelId="{5063AACD-43AA-48F1-8917-37E33E56C729}" type="presOf" srcId="{DB4EE0C2-2743-490E-AB2C-55B6DF206E04}" destId="{EF6D2A82-7E8C-47FB-9EA6-4FBF797F8681}" srcOrd="0" destOrd="0" presId="urn:microsoft.com/office/officeart/2005/8/layout/vList4"/>
    <dgm:cxn modelId="{B840E38A-AC08-4CE4-8EDD-595259298535}" type="presParOf" srcId="{BF156EF8-7FF0-405C-A634-3D5DFE0C0BAE}" destId="{D5DBB6DD-992B-4493-A4AD-903666605C11}" srcOrd="0" destOrd="0" presId="urn:microsoft.com/office/officeart/2005/8/layout/vList4"/>
    <dgm:cxn modelId="{4DA08872-8107-4034-BECF-7C611B004D42}" type="presParOf" srcId="{D5DBB6DD-992B-4493-A4AD-903666605C11}" destId="{EF6D2A82-7E8C-47FB-9EA6-4FBF797F8681}" srcOrd="0" destOrd="0" presId="urn:microsoft.com/office/officeart/2005/8/layout/vList4"/>
    <dgm:cxn modelId="{78F8AF75-AE20-4814-9AF0-21B273141748}" type="presParOf" srcId="{D5DBB6DD-992B-4493-A4AD-903666605C11}" destId="{70D282C5-3FB4-4104-B609-EF70BC37A9A3}" srcOrd="1" destOrd="0" presId="urn:microsoft.com/office/officeart/2005/8/layout/vList4"/>
    <dgm:cxn modelId="{66E6ED5A-0FDD-4F1A-A59C-4F43E4E846C4}" type="presParOf" srcId="{D5DBB6DD-992B-4493-A4AD-903666605C11}" destId="{82B004EE-3790-4B18-98BA-5BDEC92B92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732DD1-276D-456C-9DD5-54A732F9421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2A6D9A0-61A5-41F8-AFC0-56F397F0C3C3}">
      <dgm:prSet phldrT="[Texto]"/>
      <dgm:spPr/>
      <dgm:t>
        <a:bodyPr/>
        <a:lstStyle/>
        <a:p>
          <a:r>
            <a:rPr lang="pt-PT" dirty="0" smtClean="0"/>
            <a:t>3. Sete elementos para a grelha de análise </a:t>
          </a:r>
        </a:p>
        <a:p>
          <a:r>
            <a:rPr lang="pt-PT" dirty="0" smtClean="0"/>
            <a:t>e futura categorização:</a:t>
          </a:r>
          <a:endParaRPr lang="pt-PT" dirty="0"/>
        </a:p>
      </dgm:t>
    </dgm:pt>
    <dgm:pt modelId="{79BFC7CC-3254-464E-8A8F-5F3DE168D035}" type="parTrans" cxnId="{B2A2001B-390F-44F7-BD4C-A0AFB2E48D48}">
      <dgm:prSet/>
      <dgm:spPr/>
      <dgm:t>
        <a:bodyPr/>
        <a:lstStyle/>
        <a:p>
          <a:endParaRPr lang="pt-PT"/>
        </a:p>
      </dgm:t>
    </dgm:pt>
    <dgm:pt modelId="{A4BE37A3-E7DC-4419-9412-A910E1B64868}" type="sibTrans" cxnId="{B2A2001B-390F-44F7-BD4C-A0AFB2E48D48}">
      <dgm:prSet/>
      <dgm:spPr/>
      <dgm:t>
        <a:bodyPr/>
        <a:lstStyle/>
        <a:p>
          <a:endParaRPr lang="pt-PT"/>
        </a:p>
      </dgm:t>
    </dgm:pt>
    <dgm:pt modelId="{2BE49D97-4869-484C-8FD0-815B82AABBBA}">
      <dgm:prSet phldrT="[Texto]" custT="1"/>
      <dgm:spPr/>
      <dgm:t>
        <a:bodyPr/>
        <a:lstStyle/>
        <a:p>
          <a:pPr marL="114300" algn="just"/>
          <a:r>
            <a:rPr lang="pt-PT" sz="1500" dirty="0" smtClean="0"/>
            <a:t>Uma escola com um </a:t>
          </a:r>
          <a:r>
            <a:rPr lang="pt-PT" sz="1500" b="1" dirty="0" smtClean="0">
              <a:solidFill>
                <a:srgbClr val="002060"/>
              </a:solidFill>
            </a:rPr>
            <a:t>projeto educativo próp</a:t>
          </a:r>
          <a:r>
            <a:rPr lang="pt-PT" sz="1500" dirty="0" smtClean="0">
              <a:solidFill>
                <a:srgbClr val="002060"/>
              </a:solidFill>
            </a:rPr>
            <a:t>rio</a:t>
          </a:r>
          <a:r>
            <a:rPr lang="pt-PT" sz="1500" dirty="0" smtClean="0"/>
            <a:t>, centrado em Cristo, apostado na síntese fé-cultura-vida</a:t>
          </a:r>
          <a:endParaRPr lang="pt-PT" sz="1500" dirty="0"/>
        </a:p>
      </dgm:t>
    </dgm:pt>
    <dgm:pt modelId="{F8150740-B3EC-4769-9011-6BA1D8506F25}" type="parTrans" cxnId="{EADB3065-6C15-4FE0-8BCD-9D197B954181}">
      <dgm:prSet/>
      <dgm:spPr/>
      <dgm:t>
        <a:bodyPr/>
        <a:lstStyle/>
        <a:p>
          <a:endParaRPr lang="pt-PT"/>
        </a:p>
      </dgm:t>
    </dgm:pt>
    <dgm:pt modelId="{B6429168-301E-4F98-B3C1-8CBA4A63BB3E}" type="sibTrans" cxnId="{EADB3065-6C15-4FE0-8BCD-9D197B954181}">
      <dgm:prSet/>
      <dgm:spPr/>
      <dgm:t>
        <a:bodyPr/>
        <a:lstStyle/>
        <a:p>
          <a:endParaRPr lang="pt-PT"/>
        </a:p>
      </dgm:t>
    </dgm:pt>
    <dgm:pt modelId="{46C9B997-5E50-420A-B69D-FF7356A951AA}">
      <dgm:prSet custT="1"/>
      <dgm:spPr/>
      <dgm:t>
        <a:bodyPr/>
        <a:lstStyle/>
        <a:p>
          <a:pPr marL="114300" algn="just"/>
          <a:r>
            <a:rPr lang="pt-PT" sz="1500" dirty="0" smtClean="0"/>
            <a:t>Uma escola de </a:t>
          </a:r>
          <a:r>
            <a:rPr lang="pt-PT" sz="1500" b="1" dirty="0" smtClean="0">
              <a:solidFill>
                <a:srgbClr val="002060"/>
              </a:solidFill>
            </a:rPr>
            <a:t>educação integral e transversal</a:t>
          </a:r>
          <a:r>
            <a:rPr lang="pt-PT" sz="1500" dirty="0" smtClean="0"/>
            <a:t>: à medida de Cristo</a:t>
          </a:r>
          <a:endParaRPr lang="pt-PT" sz="1500" dirty="0"/>
        </a:p>
      </dgm:t>
    </dgm:pt>
    <dgm:pt modelId="{D0CE91A4-9E06-4517-8006-F262BD112037}" type="parTrans" cxnId="{17F1B90B-524F-4C78-BBA3-DEB29E2105D4}">
      <dgm:prSet/>
      <dgm:spPr/>
      <dgm:t>
        <a:bodyPr/>
        <a:lstStyle/>
        <a:p>
          <a:endParaRPr lang="pt-PT"/>
        </a:p>
      </dgm:t>
    </dgm:pt>
    <dgm:pt modelId="{5D5F97A8-F17C-4D18-A562-CC7F712D24C3}" type="sibTrans" cxnId="{17F1B90B-524F-4C78-BBA3-DEB29E2105D4}">
      <dgm:prSet/>
      <dgm:spPr/>
      <dgm:t>
        <a:bodyPr/>
        <a:lstStyle/>
        <a:p>
          <a:endParaRPr lang="pt-PT"/>
        </a:p>
      </dgm:t>
    </dgm:pt>
    <dgm:pt modelId="{6B7F3FFF-1A0D-4F2A-B096-008F5FEA0608}">
      <dgm:prSet custT="1"/>
      <dgm:spPr/>
      <dgm:t>
        <a:bodyPr/>
        <a:lstStyle/>
        <a:p>
          <a:pPr marL="324000" algn="just"/>
          <a:r>
            <a:rPr lang="pt-PT" sz="1500" dirty="0" smtClean="0"/>
            <a:t>ensino religioso, dimensão religiosa do ensino, proposta clara de fé</a:t>
          </a:r>
          <a:endParaRPr lang="pt-PT" sz="1500" dirty="0"/>
        </a:p>
      </dgm:t>
    </dgm:pt>
    <dgm:pt modelId="{5C36D753-41D7-489C-9752-CCEAACE67EF0}" type="parTrans" cxnId="{66B07848-D50A-4101-9F67-A433CC3469C4}">
      <dgm:prSet/>
      <dgm:spPr/>
      <dgm:t>
        <a:bodyPr/>
        <a:lstStyle/>
        <a:p>
          <a:endParaRPr lang="pt-PT"/>
        </a:p>
      </dgm:t>
    </dgm:pt>
    <dgm:pt modelId="{6AA224AD-BE93-4DB2-A51B-16227D3E18E3}" type="sibTrans" cxnId="{66B07848-D50A-4101-9F67-A433CC3469C4}">
      <dgm:prSet/>
      <dgm:spPr/>
      <dgm:t>
        <a:bodyPr/>
        <a:lstStyle/>
        <a:p>
          <a:endParaRPr lang="pt-PT"/>
        </a:p>
      </dgm:t>
    </dgm:pt>
    <dgm:pt modelId="{E4489EC9-0D4D-452D-919C-34F716A53813}">
      <dgm:prSet custT="1"/>
      <dgm:spPr/>
      <dgm:t>
        <a:bodyPr/>
        <a:lstStyle/>
        <a:p>
          <a:pPr marL="114300" algn="just"/>
          <a:r>
            <a:rPr lang="pt-PT" sz="1500" dirty="0" smtClean="0"/>
            <a:t>Uma </a:t>
          </a:r>
          <a:r>
            <a:rPr lang="pt-PT" sz="1500" b="1" dirty="0" smtClean="0">
              <a:solidFill>
                <a:srgbClr val="002060"/>
              </a:solidFill>
            </a:rPr>
            <a:t>escola aberta a todos</a:t>
          </a:r>
          <a:r>
            <a:rPr lang="pt-PT" sz="1500" dirty="0" smtClean="0"/>
            <a:t>: </a:t>
          </a:r>
          <a:endParaRPr lang="pt-PT" sz="1500" dirty="0"/>
        </a:p>
      </dgm:t>
    </dgm:pt>
    <dgm:pt modelId="{52FF0D85-B6D6-4AFD-B58E-89920F511741}" type="parTrans" cxnId="{850B0DEF-85A3-4AA3-A1B7-0CD15170F301}">
      <dgm:prSet/>
      <dgm:spPr/>
      <dgm:t>
        <a:bodyPr/>
        <a:lstStyle/>
        <a:p>
          <a:endParaRPr lang="pt-PT"/>
        </a:p>
      </dgm:t>
    </dgm:pt>
    <dgm:pt modelId="{E9B28B82-D33B-4636-8254-29E5D5953B72}" type="sibTrans" cxnId="{850B0DEF-85A3-4AA3-A1B7-0CD15170F301}">
      <dgm:prSet/>
      <dgm:spPr/>
      <dgm:t>
        <a:bodyPr/>
        <a:lstStyle/>
        <a:p>
          <a:endParaRPr lang="pt-PT"/>
        </a:p>
      </dgm:t>
    </dgm:pt>
    <dgm:pt modelId="{EA8710B4-9C97-46D6-AE85-556257EB0360}">
      <dgm:prSet custT="1"/>
      <dgm:spPr/>
      <dgm:t>
        <a:bodyPr/>
        <a:lstStyle/>
        <a:p>
          <a:pPr marL="324000" algn="just"/>
          <a:r>
            <a:rPr lang="pt-PT" sz="1500" dirty="0" smtClean="0"/>
            <a:t>credos, religiões, opção pelos pobres, pais </a:t>
          </a:r>
          <a:endParaRPr lang="pt-PT" sz="1500" dirty="0"/>
        </a:p>
      </dgm:t>
    </dgm:pt>
    <dgm:pt modelId="{3D74316E-AA94-4C62-B9E2-25BAB70B4B89}" type="parTrans" cxnId="{71113B99-CC38-4F42-9E0C-406B557E0E01}">
      <dgm:prSet/>
      <dgm:spPr/>
      <dgm:t>
        <a:bodyPr/>
        <a:lstStyle/>
        <a:p>
          <a:endParaRPr lang="pt-PT"/>
        </a:p>
      </dgm:t>
    </dgm:pt>
    <dgm:pt modelId="{8DCDA19C-5311-40E7-B62D-141A446ED714}" type="sibTrans" cxnId="{71113B99-CC38-4F42-9E0C-406B557E0E01}">
      <dgm:prSet/>
      <dgm:spPr/>
      <dgm:t>
        <a:bodyPr/>
        <a:lstStyle/>
        <a:p>
          <a:endParaRPr lang="pt-PT"/>
        </a:p>
      </dgm:t>
    </dgm:pt>
    <dgm:pt modelId="{53BEEB9D-9D99-4801-AD9E-266EF0D79569}">
      <dgm:prSet custT="1"/>
      <dgm:spPr/>
      <dgm:t>
        <a:bodyPr/>
        <a:lstStyle/>
        <a:p>
          <a:pPr marL="324000" algn="just"/>
          <a:r>
            <a:rPr lang="pt-PT" sz="1500" dirty="0" smtClean="0"/>
            <a:t>Escola que é sujeito eclesial autêntico</a:t>
          </a:r>
          <a:endParaRPr lang="pt-PT" sz="1500" dirty="0"/>
        </a:p>
      </dgm:t>
    </dgm:pt>
    <dgm:pt modelId="{19B0ABFD-E52C-41B7-AC06-3D98EB4864E7}" type="parTrans" cxnId="{45A004B3-BDC1-49A6-8E8B-C63A52BD4A54}">
      <dgm:prSet/>
      <dgm:spPr/>
      <dgm:t>
        <a:bodyPr/>
        <a:lstStyle/>
        <a:p>
          <a:endParaRPr lang="pt-PT"/>
        </a:p>
      </dgm:t>
    </dgm:pt>
    <dgm:pt modelId="{0EB76AE0-B020-478D-BDAC-20C66465B33B}" type="sibTrans" cxnId="{45A004B3-BDC1-49A6-8E8B-C63A52BD4A54}">
      <dgm:prSet/>
      <dgm:spPr/>
      <dgm:t>
        <a:bodyPr/>
        <a:lstStyle/>
        <a:p>
          <a:endParaRPr lang="pt-PT"/>
        </a:p>
      </dgm:t>
    </dgm:pt>
    <dgm:pt modelId="{F8FD23A6-5C26-48FE-AA56-3E58DFBB1D1B}">
      <dgm:prSet custT="1"/>
      <dgm:spPr/>
      <dgm:t>
        <a:bodyPr/>
        <a:lstStyle/>
        <a:p>
          <a:pPr marL="324000" algn="just"/>
          <a:r>
            <a:rPr lang="pt-PT" sz="1500" dirty="0" smtClean="0"/>
            <a:t>Dimensão pastoral: proposta da fé, iniciação religiosa e cristã</a:t>
          </a:r>
          <a:endParaRPr lang="pt-PT" sz="1500" dirty="0"/>
        </a:p>
      </dgm:t>
    </dgm:pt>
    <dgm:pt modelId="{AC473567-B988-4907-BDC9-985FD49F9EF1}" type="parTrans" cxnId="{9685F794-1494-41C5-99B7-D5D12B0B48DB}">
      <dgm:prSet/>
      <dgm:spPr/>
      <dgm:t>
        <a:bodyPr/>
        <a:lstStyle/>
        <a:p>
          <a:endParaRPr lang="pt-PT"/>
        </a:p>
      </dgm:t>
    </dgm:pt>
    <dgm:pt modelId="{388FBEA8-355A-4D2E-BA96-4EEEACFCD942}" type="sibTrans" cxnId="{9685F794-1494-41C5-99B7-D5D12B0B48DB}">
      <dgm:prSet/>
      <dgm:spPr/>
      <dgm:t>
        <a:bodyPr/>
        <a:lstStyle/>
        <a:p>
          <a:endParaRPr lang="pt-PT"/>
        </a:p>
      </dgm:t>
    </dgm:pt>
    <dgm:pt modelId="{A5DC88CD-213C-420C-A0D8-3E14B63E6346}">
      <dgm:prSet custT="1"/>
      <dgm:spPr/>
      <dgm:t>
        <a:bodyPr/>
        <a:lstStyle/>
        <a:p>
          <a:pPr marL="114300" algn="just"/>
          <a:r>
            <a:rPr lang="pt-PT" sz="1500" dirty="0" smtClean="0"/>
            <a:t>Uma escola com um </a:t>
          </a:r>
          <a:r>
            <a:rPr lang="pt-PT" sz="1500" b="1" dirty="0" smtClean="0">
              <a:solidFill>
                <a:srgbClr val="002060"/>
              </a:solidFill>
            </a:rPr>
            <a:t>ambiente educativo cristão</a:t>
          </a:r>
          <a:r>
            <a:rPr lang="pt-PT" sz="1500" dirty="0" smtClean="0"/>
            <a:t>: a importância das pessoas e da relação</a:t>
          </a:r>
          <a:endParaRPr lang="pt-PT" sz="1500" dirty="0"/>
        </a:p>
      </dgm:t>
    </dgm:pt>
    <dgm:pt modelId="{2B35A351-00C6-4B20-8371-7265E3D8CF8A}" type="parTrans" cxnId="{1C9338F0-F5E0-4AF0-A5AC-30B60819FDBB}">
      <dgm:prSet/>
      <dgm:spPr/>
      <dgm:t>
        <a:bodyPr/>
        <a:lstStyle/>
        <a:p>
          <a:endParaRPr lang="pt-PT"/>
        </a:p>
      </dgm:t>
    </dgm:pt>
    <dgm:pt modelId="{E26E3941-492C-4C69-82A6-32E586FFF705}" type="sibTrans" cxnId="{1C9338F0-F5E0-4AF0-A5AC-30B60819FDBB}">
      <dgm:prSet/>
      <dgm:spPr/>
      <dgm:t>
        <a:bodyPr/>
        <a:lstStyle/>
        <a:p>
          <a:endParaRPr lang="pt-PT"/>
        </a:p>
      </dgm:t>
    </dgm:pt>
    <dgm:pt modelId="{5D9FAF35-9507-48FA-8780-D882DB70FB76}">
      <dgm:prSet custT="1"/>
      <dgm:spPr/>
      <dgm:t>
        <a:bodyPr/>
        <a:lstStyle/>
        <a:p>
          <a:pPr marL="114300" algn="just"/>
          <a:r>
            <a:rPr lang="pt-PT" sz="1500" dirty="0" smtClean="0"/>
            <a:t>Uma escola </a:t>
          </a:r>
          <a:r>
            <a:rPr lang="pt-PT" sz="1500" b="1" dirty="0" smtClean="0">
              <a:solidFill>
                <a:srgbClr val="002060"/>
              </a:solidFill>
            </a:rPr>
            <a:t>comprometida com a Doutrina Social da Igreja</a:t>
          </a:r>
          <a:r>
            <a:rPr lang="pt-PT" sz="1500" dirty="0" smtClean="0"/>
            <a:t>: </a:t>
          </a:r>
          <a:endParaRPr lang="pt-PT" sz="1500" dirty="0"/>
        </a:p>
      </dgm:t>
    </dgm:pt>
    <dgm:pt modelId="{81CC99C5-0B5E-4FAF-9309-60D9982385D4}" type="parTrans" cxnId="{8327A789-18A8-4F36-BE6D-040B9209E242}">
      <dgm:prSet/>
      <dgm:spPr/>
      <dgm:t>
        <a:bodyPr/>
        <a:lstStyle/>
        <a:p>
          <a:endParaRPr lang="pt-PT"/>
        </a:p>
      </dgm:t>
    </dgm:pt>
    <dgm:pt modelId="{497C1948-BD07-404A-93E4-D8F421D619B1}" type="sibTrans" cxnId="{8327A789-18A8-4F36-BE6D-040B9209E242}">
      <dgm:prSet/>
      <dgm:spPr/>
      <dgm:t>
        <a:bodyPr/>
        <a:lstStyle/>
        <a:p>
          <a:endParaRPr lang="pt-PT"/>
        </a:p>
      </dgm:t>
    </dgm:pt>
    <dgm:pt modelId="{97C4AFF8-7934-4B91-B260-2DE889CAFC72}">
      <dgm:prSet custT="1"/>
      <dgm:spPr/>
      <dgm:t>
        <a:bodyPr/>
        <a:lstStyle/>
        <a:p>
          <a:pPr marL="324000" algn="just"/>
          <a:r>
            <a:rPr lang="pt-PT" sz="1500" dirty="0" smtClean="0"/>
            <a:t>Princípios da DSI: dignidade humana, bem comum, subsidiariedade</a:t>
          </a:r>
          <a:endParaRPr lang="pt-PT" sz="1500" dirty="0">
            <a:solidFill>
              <a:srgbClr val="002060"/>
            </a:solidFill>
          </a:endParaRPr>
        </a:p>
      </dgm:t>
    </dgm:pt>
    <dgm:pt modelId="{B99A75AB-F2CC-4A37-AB29-131E0758ACD2}" type="parTrans" cxnId="{B8E99893-530F-4B9D-B4DA-FE69CD9745C2}">
      <dgm:prSet/>
      <dgm:spPr/>
      <dgm:t>
        <a:bodyPr/>
        <a:lstStyle/>
        <a:p>
          <a:endParaRPr lang="pt-PT"/>
        </a:p>
      </dgm:t>
    </dgm:pt>
    <dgm:pt modelId="{EF762BE5-7CC0-4934-B37A-7A94F39CC8D7}" type="sibTrans" cxnId="{B8E99893-530F-4B9D-B4DA-FE69CD9745C2}">
      <dgm:prSet/>
      <dgm:spPr/>
      <dgm:t>
        <a:bodyPr/>
        <a:lstStyle/>
        <a:p>
          <a:endParaRPr lang="pt-PT"/>
        </a:p>
      </dgm:t>
    </dgm:pt>
    <dgm:pt modelId="{3B857F8F-A597-47E9-B835-C0F1341A34F7}">
      <dgm:prSet custT="1"/>
      <dgm:spPr/>
      <dgm:t>
        <a:bodyPr/>
        <a:lstStyle/>
        <a:p>
          <a:pPr marL="114300" algn="just"/>
          <a:r>
            <a:rPr lang="pt-PT" sz="1500" dirty="0" smtClean="0">
              <a:solidFill>
                <a:srgbClr val="002060"/>
              </a:solidFill>
            </a:rPr>
            <a:t>Uma escola com </a:t>
          </a:r>
          <a:r>
            <a:rPr lang="pt-PT" sz="1500" dirty="0" smtClean="0"/>
            <a:t>liderança pastoral (não burocratas! – CEC, 2014)</a:t>
          </a:r>
          <a:endParaRPr lang="pt-PT" sz="1500" dirty="0"/>
        </a:p>
      </dgm:t>
    </dgm:pt>
    <dgm:pt modelId="{88E6B407-CEDC-497E-A638-2DFA19CE47C6}" type="parTrans" cxnId="{6B59F370-D7E0-4B7F-95E3-53218EE83C1C}">
      <dgm:prSet/>
      <dgm:spPr/>
      <dgm:t>
        <a:bodyPr/>
        <a:lstStyle/>
        <a:p>
          <a:endParaRPr lang="pt-PT"/>
        </a:p>
      </dgm:t>
    </dgm:pt>
    <dgm:pt modelId="{D7FB6FB9-C1BB-479C-90E1-279224415041}" type="sibTrans" cxnId="{6B59F370-D7E0-4B7F-95E3-53218EE83C1C}">
      <dgm:prSet/>
      <dgm:spPr/>
      <dgm:t>
        <a:bodyPr/>
        <a:lstStyle/>
        <a:p>
          <a:endParaRPr lang="pt-PT"/>
        </a:p>
      </dgm:t>
    </dgm:pt>
    <dgm:pt modelId="{0C6F9FD2-52CB-410A-AD8C-48809AF9BC8A}">
      <dgm:prSet custT="1"/>
      <dgm:spPr/>
      <dgm:t>
        <a:bodyPr/>
        <a:lstStyle/>
        <a:p>
          <a:pPr marL="114300" algn="just"/>
          <a:r>
            <a:rPr lang="pt-PT" sz="1500" dirty="0" smtClean="0"/>
            <a:t>Uma escola com um </a:t>
          </a:r>
          <a:r>
            <a:rPr lang="pt-PT" sz="1500" b="1" dirty="0" smtClean="0">
              <a:solidFill>
                <a:srgbClr val="002060"/>
              </a:solidFill>
            </a:rPr>
            <a:t>número significativo de professores católic</a:t>
          </a:r>
          <a:r>
            <a:rPr lang="pt-PT" sz="1500" dirty="0" smtClean="0">
              <a:solidFill>
                <a:srgbClr val="002060"/>
              </a:solidFill>
            </a:rPr>
            <a:t>os </a:t>
          </a:r>
          <a:r>
            <a:rPr lang="pt-PT" sz="1500" dirty="0" smtClean="0"/>
            <a:t>(</a:t>
          </a:r>
          <a:r>
            <a:rPr lang="pt-PT" sz="1500" dirty="0" err="1" smtClean="0"/>
            <a:t>Fossion</a:t>
          </a:r>
          <a:r>
            <a:rPr lang="pt-PT" sz="1500" dirty="0" smtClean="0"/>
            <a:t>, 2013; CEC 2014)</a:t>
          </a:r>
          <a:endParaRPr lang="pt-PT" sz="1500" dirty="0"/>
        </a:p>
      </dgm:t>
    </dgm:pt>
    <dgm:pt modelId="{E0A84C65-65E3-4CCC-B8C4-C8439A036CE9}" type="parTrans" cxnId="{D8B02603-7746-4C2F-941F-B4E9349155CF}">
      <dgm:prSet/>
      <dgm:spPr/>
      <dgm:t>
        <a:bodyPr/>
        <a:lstStyle/>
        <a:p>
          <a:endParaRPr lang="pt-PT"/>
        </a:p>
      </dgm:t>
    </dgm:pt>
    <dgm:pt modelId="{16F149EA-A221-441C-B41D-415618802013}" type="sibTrans" cxnId="{D8B02603-7746-4C2F-941F-B4E9349155CF}">
      <dgm:prSet/>
      <dgm:spPr/>
      <dgm:t>
        <a:bodyPr/>
        <a:lstStyle/>
        <a:p>
          <a:endParaRPr lang="pt-PT"/>
        </a:p>
      </dgm:t>
    </dgm:pt>
    <dgm:pt modelId="{AB74370B-BBEF-4CE3-97B1-01F6350E18AF}" type="pres">
      <dgm:prSet presAssocID="{D6732DD1-276D-456C-9DD5-54A732F942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67DF0F2-B900-4F9C-B819-E8501CB37992}" type="pres">
      <dgm:prSet presAssocID="{E2A6D9A0-61A5-41F8-AFC0-56F397F0C3C3}" presName="composite" presStyleCnt="0"/>
      <dgm:spPr/>
    </dgm:pt>
    <dgm:pt modelId="{25313C7D-90B9-48C3-A65B-29E89B965B64}" type="pres">
      <dgm:prSet presAssocID="{E2A6D9A0-61A5-41F8-AFC0-56F397F0C3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F815D5-B9BC-41C7-994A-2883AA051B21}" type="pres">
      <dgm:prSet presAssocID="{E2A6D9A0-61A5-41F8-AFC0-56F397F0C3C3}" presName="descendantText" presStyleLbl="alignAcc1" presStyleIdx="0" presStyleCnt="1" custScaleY="2078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7E555F0-A0B1-4891-AB6A-89349D76F680}" type="presOf" srcId="{D6732DD1-276D-456C-9DD5-54A732F94213}" destId="{AB74370B-BBEF-4CE3-97B1-01F6350E18AF}" srcOrd="0" destOrd="0" presId="urn:microsoft.com/office/officeart/2005/8/layout/chevron2"/>
    <dgm:cxn modelId="{66B07848-D50A-4101-9F67-A433CC3469C4}" srcId="{46C9B997-5E50-420A-B69D-FF7356A951AA}" destId="{6B7F3FFF-1A0D-4F2A-B096-008F5FEA0608}" srcOrd="0" destOrd="0" parTransId="{5C36D753-41D7-489C-9752-CCEAACE67EF0}" sibTransId="{6AA224AD-BE93-4DB2-A51B-16227D3E18E3}"/>
    <dgm:cxn modelId="{17F1B90B-524F-4C78-BBA3-DEB29E2105D4}" srcId="{E2A6D9A0-61A5-41F8-AFC0-56F397F0C3C3}" destId="{46C9B997-5E50-420A-B69D-FF7356A951AA}" srcOrd="1" destOrd="0" parTransId="{D0CE91A4-9E06-4517-8006-F262BD112037}" sibTransId="{5D5F97A8-F17C-4D18-A562-CC7F712D24C3}"/>
    <dgm:cxn modelId="{068655D8-11CD-4865-BA8F-6D5995D940A8}" type="presOf" srcId="{A5DC88CD-213C-420C-A0D8-3E14B63E6346}" destId="{B6F815D5-B9BC-41C7-994A-2883AA051B21}" srcOrd="0" destOrd="7" presId="urn:microsoft.com/office/officeart/2005/8/layout/chevron2"/>
    <dgm:cxn modelId="{7A2C91A1-67CB-467F-AC21-4C5204B90228}" type="presOf" srcId="{46C9B997-5E50-420A-B69D-FF7356A951AA}" destId="{B6F815D5-B9BC-41C7-994A-2883AA051B21}" srcOrd="0" destOrd="1" presId="urn:microsoft.com/office/officeart/2005/8/layout/chevron2"/>
    <dgm:cxn modelId="{FA78CD7A-BF54-49B7-852F-DB42EB7C20D9}" type="presOf" srcId="{2BE49D97-4869-484C-8FD0-815B82AABBBA}" destId="{B6F815D5-B9BC-41C7-994A-2883AA051B21}" srcOrd="0" destOrd="0" presId="urn:microsoft.com/office/officeart/2005/8/layout/chevron2"/>
    <dgm:cxn modelId="{445B5768-092E-49DF-B956-9097A16079C8}" type="presOf" srcId="{EA8710B4-9C97-46D6-AE85-556257EB0360}" destId="{B6F815D5-B9BC-41C7-994A-2883AA051B21}" srcOrd="0" destOrd="4" presId="urn:microsoft.com/office/officeart/2005/8/layout/chevron2"/>
    <dgm:cxn modelId="{B2A2001B-390F-44F7-BD4C-A0AFB2E48D48}" srcId="{D6732DD1-276D-456C-9DD5-54A732F94213}" destId="{E2A6D9A0-61A5-41F8-AFC0-56F397F0C3C3}" srcOrd="0" destOrd="0" parTransId="{79BFC7CC-3254-464E-8A8F-5F3DE168D035}" sibTransId="{A4BE37A3-E7DC-4419-9412-A910E1B64868}"/>
    <dgm:cxn modelId="{BEDEC074-8FF4-46CB-8940-CA3BAE21A89C}" type="presOf" srcId="{E2A6D9A0-61A5-41F8-AFC0-56F397F0C3C3}" destId="{25313C7D-90B9-48C3-A65B-29E89B965B64}" srcOrd="0" destOrd="0" presId="urn:microsoft.com/office/officeart/2005/8/layout/chevron2"/>
    <dgm:cxn modelId="{F3C3A5E5-B33B-4F7F-8515-09160FA707BA}" type="presOf" srcId="{0C6F9FD2-52CB-410A-AD8C-48809AF9BC8A}" destId="{B6F815D5-B9BC-41C7-994A-2883AA051B21}" srcOrd="0" destOrd="11" presId="urn:microsoft.com/office/officeart/2005/8/layout/chevron2"/>
    <dgm:cxn modelId="{8327A789-18A8-4F36-BE6D-040B9209E242}" srcId="{E2A6D9A0-61A5-41F8-AFC0-56F397F0C3C3}" destId="{5D9FAF35-9507-48FA-8780-D882DB70FB76}" srcOrd="4" destOrd="0" parTransId="{81CC99C5-0B5E-4FAF-9309-60D9982385D4}" sibTransId="{497C1948-BD07-404A-93E4-D8F421D619B1}"/>
    <dgm:cxn modelId="{9925A463-0230-40BE-AAAD-93C1456A7520}" type="presOf" srcId="{F8FD23A6-5C26-48FE-AA56-3E58DFBB1D1B}" destId="{B6F815D5-B9BC-41C7-994A-2883AA051B21}" srcOrd="0" destOrd="6" presId="urn:microsoft.com/office/officeart/2005/8/layout/chevron2"/>
    <dgm:cxn modelId="{347BDB99-BC6F-43DB-AF0B-B0453F509A16}" type="presOf" srcId="{97C4AFF8-7934-4B91-B260-2DE889CAFC72}" destId="{B6F815D5-B9BC-41C7-994A-2883AA051B21}" srcOrd="0" destOrd="9" presId="urn:microsoft.com/office/officeart/2005/8/layout/chevron2"/>
    <dgm:cxn modelId="{45A004B3-BDC1-49A6-8E8B-C63A52BD4A54}" srcId="{E4489EC9-0D4D-452D-919C-34F716A53813}" destId="{53BEEB9D-9D99-4801-AD9E-266EF0D79569}" srcOrd="1" destOrd="0" parTransId="{19B0ABFD-E52C-41B7-AC06-3D98EB4864E7}" sibTransId="{0EB76AE0-B020-478D-BDAC-20C66465B33B}"/>
    <dgm:cxn modelId="{3D8AA058-6148-4A54-BA38-DA3F4E7B784D}" type="presOf" srcId="{53BEEB9D-9D99-4801-AD9E-266EF0D79569}" destId="{B6F815D5-B9BC-41C7-994A-2883AA051B21}" srcOrd="0" destOrd="5" presId="urn:microsoft.com/office/officeart/2005/8/layout/chevron2"/>
    <dgm:cxn modelId="{EADB3065-6C15-4FE0-8BCD-9D197B954181}" srcId="{E2A6D9A0-61A5-41F8-AFC0-56F397F0C3C3}" destId="{2BE49D97-4869-484C-8FD0-815B82AABBBA}" srcOrd="0" destOrd="0" parTransId="{F8150740-B3EC-4769-9011-6BA1D8506F25}" sibTransId="{B6429168-301E-4F98-B3C1-8CBA4A63BB3E}"/>
    <dgm:cxn modelId="{25D56D04-0387-46F1-AFCF-CD2644C14246}" type="presOf" srcId="{E4489EC9-0D4D-452D-919C-34F716A53813}" destId="{B6F815D5-B9BC-41C7-994A-2883AA051B21}" srcOrd="0" destOrd="3" presId="urn:microsoft.com/office/officeart/2005/8/layout/chevron2"/>
    <dgm:cxn modelId="{71113B99-CC38-4F42-9E0C-406B557E0E01}" srcId="{E4489EC9-0D4D-452D-919C-34F716A53813}" destId="{EA8710B4-9C97-46D6-AE85-556257EB0360}" srcOrd="0" destOrd="0" parTransId="{3D74316E-AA94-4C62-B9E2-25BAB70B4B89}" sibTransId="{8DCDA19C-5311-40E7-B62D-141A446ED714}"/>
    <dgm:cxn modelId="{3DEC9297-7E46-44A2-912D-EDDBA1736777}" type="presOf" srcId="{5D9FAF35-9507-48FA-8780-D882DB70FB76}" destId="{B6F815D5-B9BC-41C7-994A-2883AA051B21}" srcOrd="0" destOrd="8" presId="urn:microsoft.com/office/officeart/2005/8/layout/chevron2"/>
    <dgm:cxn modelId="{850B0DEF-85A3-4AA3-A1B7-0CD15170F301}" srcId="{E2A6D9A0-61A5-41F8-AFC0-56F397F0C3C3}" destId="{E4489EC9-0D4D-452D-919C-34F716A53813}" srcOrd="2" destOrd="0" parTransId="{52FF0D85-B6D6-4AFD-B58E-89920F511741}" sibTransId="{E9B28B82-D33B-4636-8254-29E5D5953B72}"/>
    <dgm:cxn modelId="{B8E99893-530F-4B9D-B4DA-FE69CD9745C2}" srcId="{5D9FAF35-9507-48FA-8780-D882DB70FB76}" destId="{97C4AFF8-7934-4B91-B260-2DE889CAFC72}" srcOrd="0" destOrd="0" parTransId="{B99A75AB-F2CC-4A37-AB29-131E0758ACD2}" sibTransId="{EF762BE5-7CC0-4934-B37A-7A94F39CC8D7}"/>
    <dgm:cxn modelId="{9685F794-1494-41C5-99B7-D5D12B0B48DB}" srcId="{E4489EC9-0D4D-452D-919C-34F716A53813}" destId="{F8FD23A6-5C26-48FE-AA56-3E58DFBB1D1B}" srcOrd="2" destOrd="0" parTransId="{AC473567-B988-4907-BDC9-985FD49F9EF1}" sibTransId="{388FBEA8-355A-4D2E-BA96-4EEEACFCD942}"/>
    <dgm:cxn modelId="{6B59F370-D7E0-4B7F-95E3-53218EE83C1C}" srcId="{E2A6D9A0-61A5-41F8-AFC0-56F397F0C3C3}" destId="{3B857F8F-A597-47E9-B835-C0F1341A34F7}" srcOrd="5" destOrd="0" parTransId="{88E6B407-CEDC-497E-A638-2DFA19CE47C6}" sibTransId="{D7FB6FB9-C1BB-479C-90E1-279224415041}"/>
    <dgm:cxn modelId="{D9A6A487-5C03-4D69-90F8-9DD3F78030A7}" type="presOf" srcId="{3B857F8F-A597-47E9-B835-C0F1341A34F7}" destId="{B6F815D5-B9BC-41C7-994A-2883AA051B21}" srcOrd="0" destOrd="10" presId="urn:microsoft.com/office/officeart/2005/8/layout/chevron2"/>
    <dgm:cxn modelId="{952EF59B-CFD3-415B-8486-A5B77493FEC5}" type="presOf" srcId="{6B7F3FFF-1A0D-4F2A-B096-008F5FEA0608}" destId="{B6F815D5-B9BC-41C7-994A-2883AA051B21}" srcOrd="0" destOrd="2" presId="urn:microsoft.com/office/officeart/2005/8/layout/chevron2"/>
    <dgm:cxn modelId="{D8B02603-7746-4C2F-941F-B4E9349155CF}" srcId="{E2A6D9A0-61A5-41F8-AFC0-56F397F0C3C3}" destId="{0C6F9FD2-52CB-410A-AD8C-48809AF9BC8A}" srcOrd="6" destOrd="0" parTransId="{E0A84C65-65E3-4CCC-B8C4-C8439A036CE9}" sibTransId="{16F149EA-A221-441C-B41D-415618802013}"/>
    <dgm:cxn modelId="{1C9338F0-F5E0-4AF0-A5AC-30B60819FDBB}" srcId="{E2A6D9A0-61A5-41F8-AFC0-56F397F0C3C3}" destId="{A5DC88CD-213C-420C-A0D8-3E14B63E6346}" srcOrd="3" destOrd="0" parTransId="{2B35A351-00C6-4B20-8371-7265E3D8CF8A}" sibTransId="{E26E3941-492C-4C69-82A6-32E586FFF705}"/>
    <dgm:cxn modelId="{6F2F7FEC-29F6-4136-B2C2-714795075796}" type="presParOf" srcId="{AB74370B-BBEF-4CE3-97B1-01F6350E18AF}" destId="{C67DF0F2-B900-4F9C-B819-E8501CB37992}" srcOrd="0" destOrd="0" presId="urn:microsoft.com/office/officeart/2005/8/layout/chevron2"/>
    <dgm:cxn modelId="{4ED722F0-2389-4137-9B80-E1B52ECE833E}" type="presParOf" srcId="{C67DF0F2-B900-4F9C-B819-E8501CB37992}" destId="{25313C7D-90B9-48C3-A65B-29E89B965B64}" srcOrd="0" destOrd="0" presId="urn:microsoft.com/office/officeart/2005/8/layout/chevron2"/>
    <dgm:cxn modelId="{BFEEBBC5-BEFB-4CC0-8B55-180907AA2920}" type="presParOf" srcId="{C67DF0F2-B900-4F9C-B819-E8501CB37992}" destId="{B6F815D5-B9BC-41C7-994A-2883AA051B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9FA02A-839A-4C71-BBC6-09CB509BD80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FABC4C5-A5F2-4329-8CBF-34D0A4C5DE18}">
      <dgm:prSet phldrT="[Texto]" custT="1"/>
      <dgm:spPr/>
      <dgm:t>
        <a:bodyPr/>
        <a:lstStyle/>
        <a:p>
          <a:r>
            <a:rPr lang="pt-PT" sz="1600" dirty="0" smtClean="0"/>
            <a:t>1. Opção pela metodologia qualitativa: abordagem de cariz interpretativo e socio-crítico, tendo em conta o objeto “complexo” da investigação: educação, escola, ensino…</a:t>
          </a:r>
          <a:endParaRPr lang="pt-PT" sz="1600" dirty="0"/>
        </a:p>
      </dgm:t>
    </dgm:pt>
    <dgm:pt modelId="{3838C494-45EC-4D29-98C6-AE4147C4C86E}" type="parTrans" cxnId="{4A47F9A6-C482-4372-A433-9EC9E5805345}">
      <dgm:prSet/>
      <dgm:spPr/>
      <dgm:t>
        <a:bodyPr/>
        <a:lstStyle/>
        <a:p>
          <a:endParaRPr lang="pt-PT"/>
        </a:p>
      </dgm:t>
    </dgm:pt>
    <dgm:pt modelId="{3C597BE7-49C3-4EE9-B749-B697D09A7E17}" type="sibTrans" cxnId="{4A47F9A6-C482-4372-A433-9EC9E5805345}">
      <dgm:prSet/>
      <dgm:spPr/>
      <dgm:t>
        <a:bodyPr/>
        <a:lstStyle/>
        <a:p>
          <a:endParaRPr lang="pt-PT"/>
        </a:p>
      </dgm:t>
    </dgm:pt>
    <dgm:pt modelId="{6CCD16D5-53BF-434D-A413-59CC961388F7}">
      <dgm:prSet phldrT="[Texto]" custT="1"/>
      <dgm:spPr/>
      <dgm:t>
        <a:bodyPr/>
        <a:lstStyle/>
        <a:p>
          <a:r>
            <a:rPr lang="pt-PT" sz="1600" dirty="0" smtClean="0"/>
            <a:t>2. Um estudo de caso duplo: observação detalhada de um contexto específico:</a:t>
          </a:r>
          <a:endParaRPr lang="pt-PT" sz="1600" dirty="0"/>
        </a:p>
      </dgm:t>
    </dgm:pt>
    <dgm:pt modelId="{66A969BD-DA13-46C2-ABC8-AA6CE4E66BE0}" type="parTrans" cxnId="{C050663B-287C-416B-817E-BC19F7E1A68C}">
      <dgm:prSet/>
      <dgm:spPr/>
      <dgm:t>
        <a:bodyPr/>
        <a:lstStyle/>
        <a:p>
          <a:endParaRPr lang="pt-PT"/>
        </a:p>
      </dgm:t>
    </dgm:pt>
    <dgm:pt modelId="{5EF841DD-5650-42BB-81F8-679247009AD4}" type="sibTrans" cxnId="{C050663B-287C-416B-817E-BC19F7E1A68C}">
      <dgm:prSet/>
      <dgm:spPr/>
      <dgm:t>
        <a:bodyPr/>
        <a:lstStyle/>
        <a:p>
          <a:endParaRPr lang="pt-PT"/>
        </a:p>
      </dgm:t>
    </dgm:pt>
    <dgm:pt modelId="{883951C2-549A-481B-84A2-2CCEC8FD2D6C}">
      <dgm:prSet phldrT="[Texto]" custT="1"/>
      <dgm:spPr/>
      <dgm:t>
        <a:bodyPr/>
        <a:lstStyle/>
        <a:p>
          <a:r>
            <a:rPr lang="pt-PT" sz="1400" dirty="0" smtClean="0"/>
            <a:t>Estudo de caso instrumental, não para comparar, mas para ilustrar a variedade de ambientes ou o sujeito a que se possa aplicar a observação; mais importante a profundidade que a amplitude!</a:t>
          </a:r>
          <a:endParaRPr lang="pt-PT" sz="1400" dirty="0"/>
        </a:p>
      </dgm:t>
    </dgm:pt>
    <dgm:pt modelId="{99A94F7A-4939-453E-8614-7D3C532A7C71}" type="parTrans" cxnId="{52DB822B-D6A8-4874-8FBD-09C9BA155963}">
      <dgm:prSet/>
      <dgm:spPr/>
      <dgm:t>
        <a:bodyPr/>
        <a:lstStyle/>
        <a:p>
          <a:endParaRPr lang="pt-PT"/>
        </a:p>
      </dgm:t>
    </dgm:pt>
    <dgm:pt modelId="{44ACA7DE-3289-4C08-A059-A6126297828F}" type="sibTrans" cxnId="{52DB822B-D6A8-4874-8FBD-09C9BA155963}">
      <dgm:prSet/>
      <dgm:spPr/>
      <dgm:t>
        <a:bodyPr/>
        <a:lstStyle/>
        <a:p>
          <a:endParaRPr lang="pt-PT"/>
        </a:p>
      </dgm:t>
    </dgm:pt>
    <dgm:pt modelId="{F4374ACF-48F6-4617-8F05-9C2BAE1875DE}">
      <dgm:prSet phldrT="[Texto]" custT="1"/>
      <dgm:spPr/>
      <dgm:t>
        <a:bodyPr/>
        <a:lstStyle/>
        <a:p>
          <a:r>
            <a:rPr lang="pt-PT" sz="1400" dirty="0" smtClean="0"/>
            <a:t>Observação de 2 colégios de duas ordens religiosas (A e B), no “Grande Porto”</a:t>
          </a:r>
          <a:endParaRPr lang="pt-PT" sz="1400" dirty="0"/>
        </a:p>
      </dgm:t>
    </dgm:pt>
    <dgm:pt modelId="{30536B9A-8A49-49EE-9AB5-E189F790938A}" type="parTrans" cxnId="{11068D0E-B710-47EA-850F-C6AADFBF9414}">
      <dgm:prSet/>
      <dgm:spPr/>
      <dgm:t>
        <a:bodyPr/>
        <a:lstStyle/>
        <a:p>
          <a:endParaRPr lang="pt-PT"/>
        </a:p>
      </dgm:t>
    </dgm:pt>
    <dgm:pt modelId="{D5B043A1-1911-469E-9F06-034B5B9E9ACA}" type="sibTrans" cxnId="{11068D0E-B710-47EA-850F-C6AADFBF9414}">
      <dgm:prSet/>
      <dgm:spPr/>
      <dgm:t>
        <a:bodyPr/>
        <a:lstStyle/>
        <a:p>
          <a:endParaRPr lang="pt-PT"/>
        </a:p>
      </dgm:t>
    </dgm:pt>
    <dgm:pt modelId="{DAA15CA2-8FF5-4789-9940-C3123C52DD30}">
      <dgm:prSet phldrT="[Texto]" custT="1"/>
      <dgm:spPr/>
      <dgm:t>
        <a:bodyPr/>
        <a:lstStyle/>
        <a:p>
          <a:pPr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pt-PT" sz="1600" dirty="0" smtClean="0"/>
            <a:t>Técnicas de investigação:</a:t>
          </a:r>
          <a:endParaRPr lang="pt-PT" sz="1600" dirty="0"/>
        </a:p>
      </dgm:t>
    </dgm:pt>
    <dgm:pt modelId="{0C5E471F-D8BD-4B89-85CE-17283A7918F6}" type="parTrans" cxnId="{CDB16DFF-E335-405F-AE43-24D617E65C76}">
      <dgm:prSet/>
      <dgm:spPr/>
      <dgm:t>
        <a:bodyPr/>
        <a:lstStyle/>
        <a:p>
          <a:endParaRPr lang="pt-PT"/>
        </a:p>
      </dgm:t>
    </dgm:pt>
    <dgm:pt modelId="{7744AF18-B3C4-43BB-9B41-067F69FE51C1}" type="sibTrans" cxnId="{CDB16DFF-E335-405F-AE43-24D617E65C76}">
      <dgm:prSet/>
      <dgm:spPr/>
      <dgm:t>
        <a:bodyPr/>
        <a:lstStyle/>
        <a:p>
          <a:endParaRPr lang="pt-PT"/>
        </a:p>
      </dgm:t>
    </dgm:pt>
    <dgm:pt modelId="{8F78AD92-70E5-426B-ACC9-51B7196745B3}">
      <dgm:prSet phldrT="[Texto]" custT="1"/>
      <dgm:spPr/>
      <dgm:t>
        <a:bodyPr/>
        <a:lstStyle/>
        <a:p>
          <a:r>
            <a:rPr lang="pt-PT" sz="1400" dirty="0" smtClean="0"/>
            <a:t>Observação, predominantemente não participante. </a:t>
          </a:r>
          <a:endParaRPr lang="pt-PT" sz="1400" dirty="0"/>
        </a:p>
      </dgm:t>
    </dgm:pt>
    <dgm:pt modelId="{AC61E588-48D6-4D1B-A4AB-E12A30A0A369}" type="parTrans" cxnId="{B655E474-4CDC-424C-913A-863AE9D28859}">
      <dgm:prSet/>
      <dgm:spPr/>
      <dgm:t>
        <a:bodyPr/>
        <a:lstStyle/>
        <a:p>
          <a:endParaRPr lang="pt-PT"/>
        </a:p>
      </dgm:t>
    </dgm:pt>
    <dgm:pt modelId="{4AB877A2-5B06-4D92-9FB3-FD60A3B373C1}" type="sibTrans" cxnId="{B655E474-4CDC-424C-913A-863AE9D28859}">
      <dgm:prSet/>
      <dgm:spPr/>
      <dgm:t>
        <a:bodyPr/>
        <a:lstStyle/>
        <a:p>
          <a:endParaRPr lang="pt-PT"/>
        </a:p>
      </dgm:t>
    </dgm:pt>
    <dgm:pt modelId="{9E1F1AD2-D5B2-4EFD-BF4F-14829654CA32}">
      <dgm:prSet phldrT="[Texto]" custT="1"/>
      <dgm:spPr/>
      <dgm:t>
        <a:bodyPr/>
        <a:lstStyle/>
        <a:p>
          <a:pPr algn="l">
            <a:spcAft>
              <a:spcPts val="200"/>
            </a:spcAft>
          </a:pPr>
          <a:r>
            <a:rPr lang="pt-PT" sz="1400" dirty="0" smtClean="0"/>
            <a:t>Nove entrevistas semiestruturadas:</a:t>
          </a:r>
          <a:endParaRPr lang="pt-PT" sz="1400" dirty="0"/>
        </a:p>
      </dgm:t>
    </dgm:pt>
    <dgm:pt modelId="{DD357E8B-9888-4969-B525-0FB098DB5205}" type="parTrans" cxnId="{1BBE75A6-CD5E-4DD2-A66F-C68311C74CC3}">
      <dgm:prSet/>
      <dgm:spPr/>
      <dgm:t>
        <a:bodyPr/>
        <a:lstStyle/>
        <a:p>
          <a:endParaRPr lang="pt-PT"/>
        </a:p>
      </dgm:t>
    </dgm:pt>
    <dgm:pt modelId="{8E36C5F8-69C0-42F5-90FB-2EB480EB72E4}" type="sibTrans" cxnId="{1BBE75A6-CD5E-4DD2-A66F-C68311C74CC3}">
      <dgm:prSet/>
      <dgm:spPr/>
      <dgm:t>
        <a:bodyPr/>
        <a:lstStyle/>
        <a:p>
          <a:endParaRPr lang="pt-PT"/>
        </a:p>
      </dgm:t>
    </dgm:pt>
    <dgm:pt modelId="{BCB8CF42-811A-47C9-B6FE-D96A8D920E37}">
      <dgm:prSet phldrT="[Texto]" custT="1"/>
      <dgm:spPr/>
      <dgm:t>
        <a:bodyPr/>
        <a:lstStyle/>
        <a:p>
          <a:r>
            <a:rPr lang="pt-PT" sz="1400" dirty="0" smtClean="0"/>
            <a:t>Sem acesso a um colégio diocesano (C)</a:t>
          </a:r>
          <a:endParaRPr lang="pt-PT" sz="1400" dirty="0"/>
        </a:p>
      </dgm:t>
    </dgm:pt>
    <dgm:pt modelId="{22EE7B9E-C29A-4079-B07A-14F9DE723047}" type="parTrans" cxnId="{70D1EEC9-321A-476E-84DD-5954145A7F0C}">
      <dgm:prSet/>
      <dgm:spPr/>
      <dgm:t>
        <a:bodyPr/>
        <a:lstStyle/>
        <a:p>
          <a:endParaRPr lang="pt-PT"/>
        </a:p>
      </dgm:t>
    </dgm:pt>
    <dgm:pt modelId="{9B8310D6-F92E-42E1-9612-1329556D4D74}" type="sibTrans" cxnId="{70D1EEC9-321A-476E-84DD-5954145A7F0C}">
      <dgm:prSet/>
      <dgm:spPr/>
      <dgm:t>
        <a:bodyPr/>
        <a:lstStyle/>
        <a:p>
          <a:endParaRPr lang="pt-PT"/>
        </a:p>
      </dgm:t>
    </dgm:pt>
    <dgm:pt modelId="{A073FDFA-0CA7-47E1-AE41-57266B93F6B8}">
      <dgm:prSet phldrT="[Texto]" custT="1"/>
      <dgm:spPr/>
      <dgm:t>
        <a:bodyPr/>
        <a:lstStyle/>
        <a:p>
          <a:r>
            <a:rPr lang="pt-PT" sz="1400" dirty="0" smtClean="0"/>
            <a:t>Objeto: espaços, atores, comportamentos, discursos, sentimentos</a:t>
          </a:r>
          <a:endParaRPr lang="pt-PT" sz="1400" dirty="0"/>
        </a:p>
      </dgm:t>
    </dgm:pt>
    <dgm:pt modelId="{7ED4B14B-272A-4EAD-B7DF-EF588C44E6BA}" type="parTrans" cxnId="{DDAEAD14-D4FC-4DAE-9ADA-3F10C19C057D}">
      <dgm:prSet/>
      <dgm:spPr/>
      <dgm:t>
        <a:bodyPr/>
        <a:lstStyle/>
        <a:p>
          <a:endParaRPr lang="pt-PT"/>
        </a:p>
      </dgm:t>
    </dgm:pt>
    <dgm:pt modelId="{504922E6-A639-4E6F-9FF2-B13F7F13331C}" type="sibTrans" cxnId="{DDAEAD14-D4FC-4DAE-9ADA-3F10C19C057D}">
      <dgm:prSet/>
      <dgm:spPr/>
      <dgm:t>
        <a:bodyPr/>
        <a:lstStyle/>
        <a:p>
          <a:endParaRPr lang="pt-PT"/>
        </a:p>
      </dgm:t>
    </dgm:pt>
    <dgm:pt modelId="{D337B212-BCE6-4E4C-9F58-D3101883341A}">
      <dgm:prSet phldrT="[Texto]" custT="1"/>
      <dgm:spPr/>
      <dgm:t>
        <a:bodyPr/>
        <a:lstStyle/>
        <a:p>
          <a:r>
            <a:rPr lang="pt-PT" sz="1400" dirty="0" smtClean="0"/>
            <a:t>Resultado: 16 Notas de terreno</a:t>
          </a:r>
        </a:p>
      </dgm:t>
    </dgm:pt>
    <dgm:pt modelId="{BBD869A2-50EA-4C26-8447-ECA03F4C68C3}" type="parTrans" cxnId="{3076BAE7-BB21-4E0C-8A35-695D4166ECF9}">
      <dgm:prSet/>
      <dgm:spPr/>
      <dgm:t>
        <a:bodyPr/>
        <a:lstStyle/>
        <a:p>
          <a:endParaRPr lang="pt-PT"/>
        </a:p>
      </dgm:t>
    </dgm:pt>
    <dgm:pt modelId="{32927EDD-90FE-4278-9BF0-1D36F20EA88E}" type="sibTrans" cxnId="{3076BAE7-BB21-4E0C-8A35-695D4166ECF9}">
      <dgm:prSet/>
      <dgm:spPr/>
      <dgm:t>
        <a:bodyPr/>
        <a:lstStyle/>
        <a:p>
          <a:endParaRPr lang="pt-PT"/>
        </a:p>
      </dgm:t>
    </dgm:pt>
    <dgm:pt modelId="{772F228C-1122-4A59-A3B1-D0DDFE65CA44}">
      <dgm:prSet phldrT="[Texto]" custT="1"/>
      <dgm:spPr/>
      <dgm:t>
        <a:bodyPr/>
        <a:lstStyle/>
        <a:p>
          <a:pPr algn="just"/>
          <a:r>
            <a:rPr lang="pt-PT" sz="1400" dirty="0" smtClean="0"/>
            <a:t>Análise de conteúdo (triangulação metodológica e de dados): análise interpretativa</a:t>
          </a:r>
          <a:endParaRPr lang="pt-PT" sz="1400" dirty="0"/>
        </a:p>
      </dgm:t>
    </dgm:pt>
    <dgm:pt modelId="{3F379040-19C0-4509-A57A-7C7C6C238014}" type="parTrans" cxnId="{2447BBC5-D958-4AE9-B1C9-2D530381CC1E}">
      <dgm:prSet/>
      <dgm:spPr/>
      <dgm:t>
        <a:bodyPr/>
        <a:lstStyle/>
        <a:p>
          <a:endParaRPr lang="pt-PT"/>
        </a:p>
      </dgm:t>
    </dgm:pt>
    <dgm:pt modelId="{6A0B52D9-1DDA-4790-A0EA-3AB1690ADA8C}" type="sibTrans" cxnId="{2447BBC5-D958-4AE9-B1C9-2D530381CC1E}">
      <dgm:prSet/>
      <dgm:spPr/>
      <dgm:t>
        <a:bodyPr/>
        <a:lstStyle/>
        <a:p>
          <a:endParaRPr lang="pt-PT"/>
        </a:p>
      </dgm:t>
    </dgm:pt>
    <dgm:pt modelId="{27AE8E10-6473-40BD-A71F-8B753CADA0BE}">
      <dgm:prSet phldrT="[Texto]" custT="1"/>
      <dgm:spPr/>
      <dgm:t>
        <a:bodyPr/>
        <a:lstStyle/>
        <a:p>
          <a:pPr algn="just"/>
          <a:r>
            <a:rPr lang="pt-PT" sz="1400" dirty="0" smtClean="0"/>
            <a:t>Análise documental: Ideário, PE, RI, Plano Anual de Atividades</a:t>
          </a:r>
          <a:endParaRPr lang="pt-PT" sz="1400" dirty="0"/>
        </a:p>
      </dgm:t>
    </dgm:pt>
    <dgm:pt modelId="{8DF36748-F437-43BE-BAB5-237C5E918DC6}" type="parTrans" cxnId="{E8C44DF3-ED9A-4F5B-A25B-84EB4FD0EAF0}">
      <dgm:prSet/>
      <dgm:spPr/>
      <dgm:t>
        <a:bodyPr/>
        <a:lstStyle/>
        <a:p>
          <a:endParaRPr lang="pt-PT"/>
        </a:p>
      </dgm:t>
    </dgm:pt>
    <dgm:pt modelId="{437399D8-ECB9-4761-A89A-40361C07C085}" type="sibTrans" cxnId="{E8C44DF3-ED9A-4F5B-A25B-84EB4FD0EAF0}">
      <dgm:prSet/>
      <dgm:spPr/>
      <dgm:t>
        <a:bodyPr/>
        <a:lstStyle/>
        <a:p>
          <a:endParaRPr lang="pt-PT"/>
        </a:p>
      </dgm:t>
    </dgm:pt>
    <dgm:pt modelId="{4D8AA433-B2F3-437E-8A73-39856AA8E10B}">
      <dgm:prSet custT="1"/>
      <dgm:spPr/>
      <dgm:t>
        <a:bodyPr/>
        <a:lstStyle/>
        <a:p>
          <a:pPr algn="just">
            <a:spcAft>
              <a:spcPct val="15000"/>
            </a:spcAft>
          </a:pPr>
          <a:r>
            <a:rPr lang="pt-PT" sz="1300" dirty="0" smtClean="0"/>
            <a:t>3 individuais: diretores</a:t>
          </a:r>
          <a:endParaRPr lang="pt-PT" sz="1300" dirty="0"/>
        </a:p>
      </dgm:t>
    </dgm:pt>
    <dgm:pt modelId="{A6B9E480-654F-454E-A476-91B2416779F0}" type="parTrans" cxnId="{D26EBDE8-77CF-49D3-8438-07FEAB554867}">
      <dgm:prSet/>
      <dgm:spPr/>
      <dgm:t>
        <a:bodyPr/>
        <a:lstStyle/>
        <a:p>
          <a:endParaRPr lang="pt-PT"/>
        </a:p>
      </dgm:t>
    </dgm:pt>
    <dgm:pt modelId="{6B5DC58D-6E63-4A5F-B3AE-6CF854B0FE84}" type="sibTrans" cxnId="{D26EBDE8-77CF-49D3-8438-07FEAB554867}">
      <dgm:prSet/>
      <dgm:spPr/>
      <dgm:t>
        <a:bodyPr/>
        <a:lstStyle/>
        <a:p>
          <a:endParaRPr lang="pt-PT"/>
        </a:p>
      </dgm:t>
    </dgm:pt>
    <dgm:pt modelId="{47CD2FAC-0356-489E-9ABA-A5B844A3F8E2}">
      <dgm:prSet custT="1"/>
      <dgm:spPr/>
      <dgm:t>
        <a:bodyPr/>
        <a:lstStyle/>
        <a:p>
          <a:pPr algn="just">
            <a:spcAft>
              <a:spcPts val="100"/>
            </a:spcAft>
          </a:pPr>
          <a:r>
            <a:rPr lang="pt-PT" sz="1300" dirty="0" smtClean="0"/>
            <a:t>6 tipo </a:t>
          </a:r>
          <a:r>
            <a:rPr lang="pt-PT" sz="1300" i="1" dirty="0" err="1" smtClean="0"/>
            <a:t>focus</a:t>
          </a:r>
          <a:r>
            <a:rPr lang="pt-PT" sz="1300" i="1" dirty="0" smtClean="0"/>
            <a:t> </a:t>
          </a:r>
          <a:r>
            <a:rPr lang="pt-PT" sz="1300" i="1" dirty="0" err="1" smtClean="0"/>
            <a:t>group</a:t>
          </a:r>
          <a:r>
            <a:rPr lang="pt-PT" sz="1300" i="1" dirty="0" smtClean="0"/>
            <a:t>:</a:t>
          </a:r>
          <a:r>
            <a:rPr lang="pt-PT" sz="1300" dirty="0" smtClean="0"/>
            <a:t> 2 a professores com especiais responsabilidades e 4 a alunos do 9º ano</a:t>
          </a:r>
          <a:endParaRPr lang="pt-PT" sz="1300" dirty="0"/>
        </a:p>
      </dgm:t>
    </dgm:pt>
    <dgm:pt modelId="{F17983E1-D794-497A-BB84-B86075576B95}" type="parTrans" cxnId="{BDE35101-ACC8-4138-8B0E-BE5BBF727813}">
      <dgm:prSet/>
      <dgm:spPr/>
      <dgm:t>
        <a:bodyPr/>
        <a:lstStyle/>
        <a:p>
          <a:endParaRPr lang="pt-PT"/>
        </a:p>
      </dgm:t>
    </dgm:pt>
    <dgm:pt modelId="{ED4B9F10-B878-44BD-8C68-A64FD03DE708}" type="sibTrans" cxnId="{BDE35101-ACC8-4138-8B0E-BE5BBF727813}">
      <dgm:prSet/>
      <dgm:spPr/>
      <dgm:t>
        <a:bodyPr/>
        <a:lstStyle/>
        <a:p>
          <a:endParaRPr lang="pt-PT"/>
        </a:p>
      </dgm:t>
    </dgm:pt>
    <dgm:pt modelId="{26D9A89D-17C6-40E9-A209-5C72E9CC13B5}" type="pres">
      <dgm:prSet presAssocID="{FF9FA02A-839A-4C71-BBC6-09CB509BD8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573E0A9-3E3B-4F76-AA89-F9FC4FBA145D}" type="pres">
      <dgm:prSet presAssocID="{DAA15CA2-8FF5-4789-9940-C3123C52DD30}" presName="boxAndChildren" presStyleCnt="0"/>
      <dgm:spPr/>
    </dgm:pt>
    <dgm:pt modelId="{E590B9A2-B06B-4D85-B205-0687F4950224}" type="pres">
      <dgm:prSet presAssocID="{DAA15CA2-8FF5-4789-9940-C3123C52DD30}" presName="parentTextBox" presStyleLbl="node1" presStyleIdx="0" presStyleCnt="3"/>
      <dgm:spPr/>
      <dgm:t>
        <a:bodyPr/>
        <a:lstStyle/>
        <a:p>
          <a:endParaRPr lang="pt-PT"/>
        </a:p>
      </dgm:t>
    </dgm:pt>
    <dgm:pt modelId="{DAFFCE9A-CF56-403E-9F8F-6281AF1E2288}" type="pres">
      <dgm:prSet presAssocID="{DAA15CA2-8FF5-4789-9940-C3123C52DD30}" presName="entireBox" presStyleLbl="node1" presStyleIdx="0" presStyleCnt="3" custScaleY="31603" custLinFactNeighborY="-14920"/>
      <dgm:spPr/>
      <dgm:t>
        <a:bodyPr/>
        <a:lstStyle/>
        <a:p>
          <a:endParaRPr lang="pt-PT"/>
        </a:p>
      </dgm:t>
    </dgm:pt>
    <dgm:pt modelId="{1676626E-8E57-4247-90F0-F844940DAFB9}" type="pres">
      <dgm:prSet presAssocID="{DAA15CA2-8FF5-4789-9940-C3123C52DD30}" presName="descendantBox" presStyleCnt="0"/>
      <dgm:spPr/>
    </dgm:pt>
    <dgm:pt modelId="{4DD86F8D-75A0-4626-A0AD-4FE9055A794E}" type="pres">
      <dgm:prSet presAssocID="{8F78AD92-70E5-426B-ACC9-51B7196745B3}" presName="childTextBox" presStyleLbl="fgAccFollowNode1" presStyleIdx="0" presStyleCnt="7" custScaleX="114752" custScaleY="174837" custLinFactNeighborX="-191" custLinFactNeighborY="3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57C8A-3C7D-49BD-BC8C-925BF45D277C}" type="pres">
      <dgm:prSet presAssocID="{9E1F1AD2-D5B2-4EFD-BF4F-14829654CA32}" presName="childTextBox" presStyleLbl="fgAccFollowNode1" presStyleIdx="1" presStyleCnt="7" custScaleY="172059" custLinFactNeighborX="-2270" custLinFactNeighborY="72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BC81DF-7D8B-4EBE-B537-C027C399C7BF}" type="pres">
      <dgm:prSet presAssocID="{27AE8E10-6473-40BD-A71F-8B753CADA0BE}" presName="childTextBox" presStyleLbl="fgAccFollowNode1" presStyleIdx="2" presStyleCnt="7" custScaleX="71865" custScaleY="161565" custLinFactNeighborX="-2395" custLinFactNeighborY="-45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9483D2-C9A0-47FB-84AC-9D7FB5FDDBEA}" type="pres">
      <dgm:prSet presAssocID="{772F228C-1122-4A59-A3B1-D0DDFE65CA44}" presName="childTextBox" presStyleLbl="fgAccFollowNode1" presStyleIdx="3" presStyleCnt="7" custScaleX="63686" custScaleY="171472" custLinFactNeighborX="-2413" custLinFactNeighborY="65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D16BDE-224F-42FB-B4EE-B818EB4775E0}" type="pres">
      <dgm:prSet presAssocID="{5EF841DD-5650-42BB-81F8-679247009AD4}" presName="sp" presStyleCnt="0"/>
      <dgm:spPr/>
    </dgm:pt>
    <dgm:pt modelId="{A48E3432-3023-4BF6-BDEF-824777186D88}" type="pres">
      <dgm:prSet presAssocID="{6CCD16D5-53BF-434D-A413-59CC961388F7}" presName="arrowAndChildren" presStyleCnt="0"/>
      <dgm:spPr/>
    </dgm:pt>
    <dgm:pt modelId="{538233B0-E3C7-4966-A6FE-5D30E58CE574}" type="pres">
      <dgm:prSet presAssocID="{6CCD16D5-53BF-434D-A413-59CC961388F7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5CED9DB0-A475-46E0-BC77-CBDAAF5B1BB6}" type="pres">
      <dgm:prSet presAssocID="{6CCD16D5-53BF-434D-A413-59CC961388F7}" presName="arrow" presStyleLbl="node1" presStyleIdx="1" presStyleCnt="3" custScaleY="69282" custLinFactNeighborY="-8513"/>
      <dgm:spPr/>
      <dgm:t>
        <a:bodyPr/>
        <a:lstStyle/>
        <a:p>
          <a:endParaRPr lang="pt-PT"/>
        </a:p>
      </dgm:t>
    </dgm:pt>
    <dgm:pt modelId="{1A69B9E8-468D-4082-A370-7E1ABC9C73ED}" type="pres">
      <dgm:prSet presAssocID="{6CCD16D5-53BF-434D-A413-59CC961388F7}" presName="descendantArrow" presStyleCnt="0"/>
      <dgm:spPr/>
    </dgm:pt>
    <dgm:pt modelId="{29DCD78A-A390-442C-A52C-EDBE922D466E}" type="pres">
      <dgm:prSet presAssocID="{883951C2-549A-481B-84A2-2CCEC8FD2D6C}" presName="childTextArrow" presStyleLbl="fgAccFollowNode1" presStyleIdx="4" presStyleCnt="7" custScaleY="137434" custLinFactNeighborX="-147" custLinFactNeighborY="-746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C9E1BB-61EC-40C2-8964-33B93648ADAB}" type="pres">
      <dgm:prSet presAssocID="{F4374ACF-48F6-4617-8F05-9C2BAE1875DE}" presName="childTextArrow" presStyleLbl="fgAccFollowNode1" presStyleIdx="5" presStyleCnt="7" custScaleY="91183" custLinFactNeighborX="-172" custLinFactNeighborY="-310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96E740-B3C4-43E1-ABBE-22AD13FB22C5}" type="pres">
      <dgm:prSet presAssocID="{BCB8CF42-811A-47C9-B6FE-D96A8D920E37}" presName="childTextArrow" presStyleLbl="fgAccFollowNode1" presStyleIdx="6" presStyleCnt="7" custScaleY="91183" custLinFactNeighborY="-310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040A14-8FE9-48E5-BC83-A2124CD923D1}" type="pres">
      <dgm:prSet presAssocID="{3C597BE7-49C3-4EE9-B749-B697D09A7E17}" presName="sp" presStyleCnt="0"/>
      <dgm:spPr/>
    </dgm:pt>
    <dgm:pt modelId="{4CC64406-C49B-4573-A7D7-2588CA827451}" type="pres">
      <dgm:prSet presAssocID="{2FABC4C5-A5F2-4329-8CBF-34D0A4C5DE18}" presName="arrowAndChildren" presStyleCnt="0"/>
      <dgm:spPr/>
    </dgm:pt>
    <dgm:pt modelId="{01827C67-0700-4430-96B0-2E92A057256C}" type="pres">
      <dgm:prSet presAssocID="{2FABC4C5-A5F2-4329-8CBF-34D0A4C5DE18}" presName="parentTextArrow" presStyleLbl="node1" presStyleIdx="2" presStyleCnt="3" custScaleY="23026"/>
      <dgm:spPr/>
      <dgm:t>
        <a:bodyPr/>
        <a:lstStyle/>
        <a:p>
          <a:endParaRPr lang="pt-PT"/>
        </a:p>
      </dgm:t>
    </dgm:pt>
  </dgm:ptLst>
  <dgm:cxnLst>
    <dgm:cxn modelId="{0B12EDF7-31AF-4ABE-BE5B-3C572D09C6F2}" type="presOf" srcId="{8F78AD92-70E5-426B-ACC9-51B7196745B3}" destId="{4DD86F8D-75A0-4626-A0AD-4FE9055A794E}" srcOrd="0" destOrd="0" presId="urn:microsoft.com/office/officeart/2005/8/layout/process4"/>
    <dgm:cxn modelId="{72869D6B-D8C9-48CF-96A0-7BDB8F7F6798}" type="presOf" srcId="{DAA15CA2-8FF5-4789-9940-C3123C52DD30}" destId="{E590B9A2-B06B-4D85-B205-0687F4950224}" srcOrd="0" destOrd="0" presId="urn:microsoft.com/office/officeart/2005/8/layout/process4"/>
    <dgm:cxn modelId="{52DB822B-D6A8-4874-8FBD-09C9BA155963}" srcId="{6CCD16D5-53BF-434D-A413-59CC961388F7}" destId="{883951C2-549A-481B-84A2-2CCEC8FD2D6C}" srcOrd="0" destOrd="0" parTransId="{99A94F7A-4939-453E-8614-7D3C532A7C71}" sibTransId="{44ACA7DE-3289-4C08-A059-A6126297828F}"/>
    <dgm:cxn modelId="{6E020E27-DD39-4ED6-A5A5-062EC6862FEB}" type="presOf" srcId="{47CD2FAC-0356-489E-9ABA-A5B844A3F8E2}" destId="{82057C8A-3C7D-49BD-BC8C-925BF45D277C}" srcOrd="0" destOrd="2" presId="urn:microsoft.com/office/officeart/2005/8/layout/process4"/>
    <dgm:cxn modelId="{60DAA603-2A12-4949-BFA8-B6CA5115AE28}" type="presOf" srcId="{BCB8CF42-811A-47C9-B6FE-D96A8D920E37}" destId="{3D96E740-B3C4-43E1-ABBE-22AD13FB22C5}" srcOrd="0" destOrd="0" presId="urn:microsoft.com/office/officeart/2005/8/layout/process4"/>
    <dgm:cxn modelId="{839E6B7C-9DB9-4B86-94BD-DB16BB8DE9FE}" type="presOf" srcId="{A073FDFA-0CA7-47E1-AE41-57266B93F6B8}" destId="{4DD86F8D-75A0-4626-A0AD-4FE9055A794E}" srcOrd="0" destOrd="1" presId="urn:microsoft.com/office/officeart/2005/8/layout/process4"/>
    <dgm:cxn modelId="{D26EBDE8-77CF-49D3-8438-07FEAB554867}" srcId="{9E1F1AD2-D5B2-4EFD-BF4F-14829654CA32}" destId="{4D8AA433-B2F3-437E-8A73-39856AA8E10B}" srcOrd="0" destOrd="0" parTransId="{A6B9E480-654F-454E-A476-91B2416779F0}" sibTransId="{6B5DC58D-6E63-4A5F-B3AE-6CF854B0FE84}"/>
    <dgm:cxn modelId="{3314B3E6-D1E1-4FAF-B92F-A4BC264D9F5E}" type="presOf" srcId="{FF9FA02A-839A-4C71-BBC6-09CB509BD80F}" destId="{26D9A89D-17C6-40E9-A209-5C72E9CC13B5}" srcOrd="0" destOrd="0" presId="urn:microsoft.com/office/officeart/2005/8/layout/process4"/>
    <dgm:cxn modelId="{6DE61CAE-E010-43AE-BF81-F24207BE9638}" type="presOf" srcId="{6CCD16D5-53BF-434D-A413-59CC961388F7}" destId="{5CED9DB0-A475-46E0-BC77-CBDAAF5B1BB6}" srcOrd="1" destOrd="0" presId="urn:microsoft.com/office/officeart/2005/8/layout/process4"/>
    <dgm:cxn modelId="{2447BBC5-D958-4AE9-B1C9-2D530381CC1E}" srcId="{DAA15CA2-8FF5-4789-9940-C3123C52DD30}" destId="{772F228C-1122-4A59-A3B1-D0DDFE65CA44}" srcOrd="3" destOrd="0" parTransId="{3F379040-19C0-4509-A57A-7C7C6C238014}" sibTransId="{6A0B52D9-1DDA-4790-A0EA-3AB1690ADA8C}"/>
    <dgm:cxn modelId="{3076BAE7-BB21-4E0C-8A35-695D4166ECF9}" srcId="{8F78AD92-70E5-426B-ACC9-51B7196745B3}" destId="{D337B212-BCE6-4E4C-9F58-D3101883341A}" srcOrd="1" destOrd="0" parTransId="{BBD869A2-50EA-4C26-8447-ECA03F4C68C3}" sibTransId="{32927EDD-90FE-4278-9BF0-1D36F20EA88E}"/>
    <dgm:cxn modelId="{4F0A7EB6-EFD8-45DD-B60C-14C7D5FEA002}" type="presOf" srcId="{6CCD16D5-53BF-434D-A413-59CC961388F7}" destId="{538233B0-E3C7-4966-A6FE-5D30E58CE574}" srcOrd="0" destOrd="0" presId="urn:microsoft.com/office/officeart/2005/8/layout/process4"/>
    <dgm:cxn modelId="{4A47F9A6-C482-4372-A433-9EC9E5805345}" srcId="{FF9FA02A-839A-4C71-BBC6-09CB509BD80F}" destId="{2FABC4C5-A5F2-4329-8CBF-34D0A4C5DE18}" srcOrd="0" destOrd="0" parTransId="{3838C494-45EC-4D29-98C6-AE4147C4C86E}" sibTransId="{3C597BE7-49C3-4EE9-B749-B697D09A7E17}"/>
    <dgm:cxn modelId="{70D1EEC9-321A-476E-84DD-5954145A7F0C}" srcId="{6CCD16D5-53BF-434D-A413-59CC961388F7}" destId="{BCB8CF42-811A-47C9-B6FE-D96A8D920E37}" srcOrd="2" destOrd="0" parTransId="{22EE7B9E-C29A-4079-B07A-14F9DE723047}" sibTransId="{9B8310D6-F92E-42E1-9612-1329556D4D74}"/>
    <dgm:cxn modelId="{5E534F48-BE65-469B-9421-ACBEC647C9C2}" type="presOf" srcId="{9E1F1AD2-D5B2-4EFD-BF4F-14829654CA32}" destId="{82057C8A-3C7D-49BD-BC8C-925BF45D277C}" srcOrd="0" destOrd="0" presId="urn:microsoft.com/office/officeart/2005/8/layout/process4"/>
    <dgm:cxn modelId="{B655E474-4CDC-424C-913A-863AE9D28859}" srcId="{DAA15CA2-8FF5-4789-9940-C3123C52DD30}" destId="{8F78AD92-70E5-426B-ACC9-51B7196745B3}" srcOrd="0" destOrd="0" parTransId="{AC61E588-48D6-4D1B-A4AB-E12A30A0A369}" sibTransId="{4AB877A2-5B06-4D92-9FB3-FD60A3B373C1}"/>
    <dgm:cxn modelId="{6070F96E-B409-4139-9DFD-151B2EA36EEE}" type="presOf" srcId="{F4374ACF-48F6-4617-8F05-9C2BAE1875DE}" destId="{A7C9E1BB-61EC-40C2-8964-33B93648ADAB}" srcOrd="0" destOrd="0" presId="urn:microsoft.com/office/officeart/2005/8/layout/process4"/>
    <dgm:cxn modelId="{BDE35101-ACC8-4138-8B0E-BE5BBF727813}" srcId="{9E1F1AD2-D5B2-4EFD-BF4F-14829654CA32}" destId="{47CD2FAC-0356-489E-9ABA-A5B844A3F8E2}" srcOrd="1" destOrd="0" parTransId="{F17983E1-D794-497A-BB84-B86075576B95}" sibTransId="{ED4B9F10-B878-44BD-8C68-A64FD03DE708}"/>
    <dgm:cxn modelId="{1BBE75A6-CD5E-4DD2-A66F-C68311C74CC3}" srcId="{DAA15CA2-8FF5-4789-9940-C3123C52DD30}" destId="{9E1F1AD2-D5B2-4EFD-BF4F-14829654CA32}" srcOrd="1" destOrd="0" parTransId="{DD357E8B-9888-4969-B525-0FB098DB5205}" sibTransId="{8E36C5F8-69C0-42F5-90FB-2EB480EB72E4}"/>
    <dgm:cxn modelId="{E8C44DF3-ED9A-4F5B-A25B-84EB4FD0EAF0}" srcId="{DAA15CA2-8FF5-4789-9940-C3123C52DD30}" destId="{27AE8E10-6473-40BD-A71F-8B753CADA0BE}" srcOrd="2" destOrd="0" parTransId="{8DF36748-F437-43BE-BAB5-237C5E918DC6}" sibTransId="{437399D8-ECB9-4761-A89A-40361C07C085}"/>
    <dgm:cxn modelId="{DDAEAD14-D4FC-4DAE-9ADA-3F10C19C057D}" srcId="{8F78AD92-70E5-426B-ACC9-51B7196745B3}" destId="{A073FDFA-0CA7-47E1-AE41-57266B93F6B8}" srcOrd="0" destOrd="0" parTransId="{7ED4B14B-272A-4EAD-B7DF-EF588C44E6BA}" sibTransId="{504922E6-A639-4E6F-9FF2-B13F7F13331C}"/>
    <dgm:cxn modelId="{83C99095-36B5-4A43-9D6B-DA24CFFB92D7}" type="presOf" srcId="{4D8AA433-B2F3-437E-8A73-39856AA8E10B}" destId="{82057C8A-3C7D-49BD-BC8C-925BF45D277C}" srcOrd="0" destOrd="1" presId="urn:microsoft.com/office/officeart/2005/8/layout/process4"/>
    <dgm:cxn modelId="{64DCC158-F5C5-46E6-9A3F-45AD1DC5F83C}" type="presOf" srcId="{2FABC4C5-A5F2-4329-8CBF-34D0A4C5DE18}" destId="{01827C67-0700-4430-96B0-2E92A057256C}" srcOrd="0" destOrd="0" presId="urn:microsoft.com/office/officeart/2005/8/layout/process4"/>
    <dgm:cxn modelId="{1A2393F9-4C94-4636-B2F0-2B65FB533DE0}" type="presOf" srcId="{883951C2-549A-481B-84A2-2CCEC8FD2D6C}" destId="{29DCD78A-A390-442C-A52C-EDBE922D466E}" srcOrd="0" destOrd="0" presId="urn:microsoft.com/office/officeart/2005/8/layout/process4"/>
    <dgm:cxn modelId="{11068D0E-B710-47EA-850F-C6AADFBF9414}" srcId="{6CCD16D5-53BF-434D-A413-59CC961388F7}" destId="{F4374ACF-48F6-4617-8F05-9C2BAE1875DE}" srcOrd="1" destOrd="0" parTransId="{30536B9A-8A49-49EE-9AB5-E189F790938A}" sibTransId="{D5B043A1-1911-469E-9F06-034B5B9E9ACA}"/>
    <dgm:cxn modelId="{C050663B-287C-416B-817E-BC19F7E1A68C}" srcId="{FF9FA02A-839A-4C71-BBC6-09CB509BD80F}" destId="{6CCD16D5-53BF-434D-A413-59CC961388F7}" srcOrd="1" destOrd="0" parTransId="{66A969BD-DA13-46C2-ABC8-AA6CE4E66BE0}" sibTransId="{5EF841DD-5650-42BB-81F8-679247009AD4}"/>
    <dgm:cxn modelId="{CDB16DFF-E335-405F-AE43-24D617E65C76}" srcId="{FF9FA02A-839A-4C71-BBC6-09CB509BD80F}" destId="{DAA15CA2-8FF5-4789-9940-C3123C52DD30}" srcOrd="2" destOrd="0" parTransId="{0C5E471F-D8BD-4B89-85CE-17283A7918F6}" sibTransId="{7744AF18-B3C4-43BB-9B41-067F69FE51C1}"/>
    <dgm:cxn modelId="{AF79A77E-156E-4DB0-A1DA-A5A9BA9F1C9E}" type="presOf" srcId="{D337B212-BCE6-4E4C-9F58-D3101883341A}" destId="{4DD86F8D-75A0-4626-A0AD-4FE9055A794E}" srcOrd="0" destOrd="2" presId="urn:microsoft.com/office/officeart/2005/8/layout/process4"/>
    <dgm:cxn modelId="{ED0A2627-E222-4EE4-B9FD-8DE1330F630E}" type="presOf" srcId="{DAA15CA2-8FF5-4789-9940-C3123C52DD30}" destId="{DAFFCE9A-CF56-403E-9F8F-6281AF1E2288}" srcOrd="1" destOrd="0" presId="urn:microsoft.com/office/officeart/2005/8/layout/process4"/>
    <dgm:cxn modelId="{4A37482D-45B4-42B3-AEB4-18272BB02D98}" type="presOf" srcId="{27AE8E10-6473-40BD-A71F-8B753CADA0BE}" destId="{50BC81DF-7D8B-4EBE-B537-C027C399C7BF}" srcOrd="0" destOrd="0" presId="urn:microsoft.com/office/officeart/2005/8/layout/process4"/>
    <dgm:cxn modelId="{40CA867C-0DAD-4A82-9A89-D8D661784A6C}" type="presOf" srcId="{772F228C-1122-4A59-A3B1-D0DDFE65CA44}" destId="{A59483D2-C9A0-47FB-84AC-9D7FB5FDDBEA}" srcOrd="0" destOrd="0" presId="urn:microsoft.com/office/officeart/2005/8/layout/process4"/>
    <dgm:cxn modelId="{323B521F-5C5F-4BDA-A501-73A44D02AB52}" type="presParOf" srcId="{26D9A89D-17C6-40E9-A209-5C72E9CC13B5}" destId="{9573E0A9-3E3B-4F76-AA89-F9FC4FBA145D}" srcOrd="0" destOrd="0" presId="urn:microsoft.com/office/officeart/2005/8/layout/process4"/>
    <dgm:cxn modelId="{541DE89B-8302-4407-AF67-FFA731029710}" type="presParOf" srcId="{9573E0A9-3E3B-4F76-AA89-F9FC4FBA145D}" destId="{E590B9A2-B06B-4D85-B205-0687F4950224}" srcOrd="0" destOrd="0" presId="urn:microsoft.com/office/officeart/2005/8/layout/process4"/>
    <dgm:cxn modelId="{66630DE4-6DC4-41AA-82EA-1367EDB90835}" type="presParOf" srcId="{9573E0A9-3E3B-4F76-AA89-F9FC4FBA145D}" destId="{DAFFCE9A-CF56-403E-9F8F-6281AF1E2288}" srcOrd="1" destOrd="0" presId="urn:microsoft.com/office/officeart/2005/8/layout/process4"/>
    <dgm:cxn modelId="{AB3BD6C8-2886-41D2-B3D7-813176BCBB34}" type="presParOf" srcId="{9573E0A9-3E3B-4F76-AA89-F9FC4FBA145D}" destId="{1676626E-8E57-4247-90F0-F844940DAFB9}" srcOrd="2" destOrd="0" presId="urn:microsoft.com/office/officeart/2005/8/layout/process4"/>
    <dgm:cxn modelId="{41EA5175-98F6-4C72-9054-7899970727DD}" type="presParOf" srcId="{1676626E-8E57-4247-90F0-F844940DAFB9}" destId="{4DD86F8D-75A0-4626-A0AD-4FE9055A794E}" srcOrd="0" destOrd="0" presId="urn:microsoft.com/office/officeart/2005/8/layout/process4"/>
    <dgm:cxn modelId="{179C9674-1889-47E3-A1BF-B036CF79EA1E}" type="presParOf" srcId="{1676626E-8E57-4247-90F0-F844940DAFB9}" destId="{82057C8A-3C7D-49BD-BC8C-925BF45D277C}" srcOrd="1" destOrd="0" presId="urn:microsoft.com/office/officeart/2005/8/layout/process4"/>
    <dgm:cxn modelId="{334BA149-6580-4632-B9FE-8097059E65B1}" type="presParOf" srcId="{1676626E-8E57-4247-90F0-F844940DAFB9}" destId="{50BC81DF-7D8B-4EBE-B537-C027C399C7BF}" srcOrd="2" destOrd="0" presId="urn:microsoft.com/office/officeart/2005/8/layout/process4"/>
    <dgm:cxn modelId="{06F50BF9-7D23-4FB7-A164-4EE05F5E8172}" type="presParOf" srcId="{1676626E-8E57-4247-90F0-F844940DAFB9}" destId="{A59483D2-C9A0-47FB-84AC-9D7FB5FDDBEA}" srcOrd="3" destOrd="0" presId="urn:microsoft.com/office/officeart/2005/8/layout/process4"/>
    <dgm:cxn modelId="{A6CE9335-8F10-4819-B649-09362D373800}" type="presParOf" srcId="{26D9A89D-17C6-40E9-A209-5C72E9CC13B5}" destId="{55D16BDE-224F-42FB-B4EE-B818EB4775E0}" srcOrd="1" destOrd="0" presId="urn:microsoft.com/office/officeart/2005/8/layout/process4"/>
    <dgm:cxn modelId="{F80854FE-CDC0-4DE1-AAA9-30E3A52629E6}" type="presParOf" srcId="{26D9A89D-17C6-40E9-A209-5C72E9CC13B5}" destId="{A48E3432-3023-4BF6-BDEF-824777186D88}" srcOrd="2" destOrd="0" presId="urn:microsoft.com/office/officeart/2005/8/layout/process4"/>
    <dgm:cxn modelId="{4405C492-0E0F-4EED-8B79-265223B9838B}" type="presParOf" srcId="{A48E3432-3023-4BF6-BDEF-824777186D88}" destId="{538233B0-E3C7-4966-A6FE-5D30E58CE574}" srcOrd="0" destOrd="0" presId="urn:microsoft.com/office/officeart/2005/8/layout/process4"/>
    <dgm:cxn modelId="{8C2EC9DA-1171-475C-9921-9E0708F95263}" type="presParOf" srcId="{A48E3432-3023-4BF6-BDEF-824777186D88}" destId="{5CED9DB0-A475-46E0-BC77-CBDAAF5B1BB6}" srcOrd="1" destOrd="0" presId="urn:microsoft.com/office/officeart/2005/8/layout/process4"/>
    <dgm:cxn modelId="{68DAE843-E5C1-4B5B-9431-08C59AAE7E76}" type="presParOf" srcId="{A48E3432-3023-4BF6-BDEF-824777186D88}" destId="{1A69B9E8-468D-4082-A370-7E1ABC9C73ED}" srcOrd="2" destOrd="0" presId="urn:microsoft.com/office/officeart/2005/8/layout/process4"/>
    <dgm:cxn modelId="{B4F1E08C-B034-4031-8A98-6079E3259C43}" type="presParOf" srcId="{1A69B9E8-468D-4082-A370-7E1ABC9C73ED}" destId="{29DCD78A-A390-442C-A52C-EDBE922D466E}" srcOrd="0" destOrd="0" presId="urn:microsoft.com/office/officeart/2005/8/layout/process4"/>
    <dgm:cxn modelId="{D8D6E832-DBC0-4BA7-B216-E975275DE0C8}" type="presParOf" srcId="{1A69B9E8-468D-4082-A370-7E1ABC9C73ED}" destId="{A7C9E1BB-61EC-40C2-8964-33B93648ADAB}" srcOrd="1" destOrd="0" presId="urn:microsoft.com/office/officeart/2005/8/layout/process4"/>
    <dgm:cxn modelId="{C68E76FB-BCEA-4106-A0BD-6CB3656A2757}" type="presParOf" srcId="{1A69B9E8-468D-4082-A370-7E1ABC9C73ED}" destId="{3D96E740-B3C4-43E1-ABBE-22AD13FB22C5}" srcOrd="2" destOrd="0" presId="urn:microsoft.com/office/officeart/2005/8/layout/process4"/>
    <dgm:cxn modelId="{CCF04383-C069-4FE4-8065-B2F671BCE0D7}" type="presParOf" srcId="{26D9A89D-17C6-40E9-A209-5C72E9CC13B5}" destId="{14040A14-8FE9-48E5-BC83-A2124CD923D1}" srcOrd="3" destOrd="0" presId="urn:microsoft.com/office/officeart/2005/8/layout/process4"/>
    <dgm:cxn modelId="{09CBE285-0B44-4EA6-81C7-490827818591}" type="presParOf" srcId="{26D9A89D-17C6-40E9-A209-5C72E9CC13B5}" destId="{4CC64406-C49B-4573-A7D7-2588CA827451}" srcOrd="4" destOrd="0" presId="urn:microsoft.com/office/officeart/2005/8/layout/process4"/>
    <dgm:cxn modelId="{820BEE7B-303F-43EF-8719-9A145BBE0B23}" type="presParOf" srcId="{4CC64406-C49B-4573-A7D7-2588CA827451}" destId="{01827C67-0700-4430-96B0-2E92A05725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98A484-9806-4FA2-B832-56F6CECE44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522B5E-4873-4896-A1FC-BE2EC46BC0EE}">
      <dgm:prSet phldrT="[Texto]" custT="1"/>
      <dgm:spPr/>
      <dgm:t>
        <a:bodyPr/>
        <a:lstStyle/>
        <a:p>
          <a:pPr algn="just"/>
          <a:r>
            <a:rPr lang="pt-PT" sz="1400" b="1" dirty="0" smtClean="0">
              <a:solidFill>
                <a:srgbClr val="0070C0"/>
              </a:solidFill>
            </a:rPr>
            <a:t>Educação integral e transversal: </a:t>
          </a:r>
          <a:r>
            <a:rPr lang="pt-PT" sz="1400" dirty="0" smtClean="0"/>
            <a:t>Dimensões antropológica, pedagógica, </a:t>
          </a:r>
          <a:r>
            <a:rPr lang="pt-PT" sz="1400" dirty="0" err="1" smtClean="0"/>
            <a:t>cristocêntrica</a:t>
          </a:r>
          <a:r>
            <a:rPr lang="pt-PT" sz="1400" dirty="0" smtClean="0"/>
            <a:t>, religiosa, moral</a:t>
          </a:r>
          <a:endParaRPr lang="pt-PT" sz="1400" dirty="0"/>
        </a:p>
      </dgm:t>
    </dgm:pt>
    <dgm:pt modelId="{4F576B8C-32A7-4682-A9DE-970C01B16ED0}" type="parTrans" cxnId="{CE64AEA2-44F7-4BE6-8AF7-2A353D94CEE3}">
      <dgm:prSet/>
      <dgm:spPr/>
      <dgm:t>
        <a:bodyPr/>
        <a:lstStyle/>
        <a:p>
          <a:endParaRPr lang="pt-PT"/>
        </a:p>
      </dgm:t>
    </dgm:pt>
    <dgm:pt modelId="{F043BAE6-014C-4FC8-AFDF-6DC34CB4F76F}" type="sibTrans" cxnId="{CE64AEA2-44F7-4BE6-8AF7-2A353D94CEE3}">
      <dgm:prSet/>
      <dgm:spPr/>
      <dgm:t>
        <a:bodyPr/>
        <a:lstStyle/>
        <a:p>
          <a:endParaRPr lang="pt-PT"/>
        </a:p>
      </dgm:t>
    </dgm:pt>
    <dgm:pt modelId="{2E908330-A5C7-4C38-BDB7-D2699445BF10}">
      <dgm:prSet phldrT="[Texto]" custT="1"/>
      <dgm:spPr/>
      <dgm:t>
        <a:bodyPr/>
        <a:lstStyle/>
        <a:p>
          <a:pPr algn="just"/>
          <a:r>
            <a:rPr lang="pt-PT" sz="1400" b="1" dirty="0" smtClean="0">
              <a:solidFill>
                <a:srgbClr val="0070C0"/>
              </a:solidFill>
            </a:rPr>
            <a:t>Catolicidade: </a:t>
          </a:r>
          <a:r>
            <a:rPr lang="pt-PT" sz="1400" dirty="0" smtClean="0"/>
            <a:t>abertura a todos, </a:t>
          </a:r>
          <a:r>
            <a:rPr lang="pt-PT" sz="1400" dirty="0" err="1" smtClean="0"/>
            <a:t>inclusividade</a:t>
          </a:r>
          <a:r>
            <a:rPr lang="pt-PT" sz="1400" dirty="0" smtClean="0"/>
            <a:t>, atenção aos pobres, integração eclesial, iniciativa pastoral</a:t>
          </a:r>
          <a:endParaRPr lang="pt-PT" sz="1400" dirty="0"/>
        </a:p>
      </dgm:t>
    </dgm:pt>
    <dgm:pt modelId="{13D9E8E4-A251-47BD-B401-DFF14A94F62A}" type="parTrans" cxnId="{5B7C1733-883A-4DDE-B5ED-2F909843B411}">
      <dgm:prSet/>
      <dgm:spPr/>
      <dgm:t>
        <a:bodyPr/>
        <a:lstStyle/>
        <a:p>
          <a:endParaRPr lang="pt-PT"/>
        </a:p>
      </dgm:t>
    </dgm:pt>
    <dgm:pt modelId="{0354DC5D-7DC4-4C26-83D9-28713A39118D}" type="sibTrans" cxnId="{5B7C1733-883A-4DDE-B5ED-2F909843B411}">
      <dgm:prSet/>
      <dgm:spPr/>
      <dgm:t>
        <a:bodyPr/>
        <a:lstStyle/>
        <a:p>
          <a:endParaRPr lang="pt-PT"/>
        </a:p>
      </dgm:t>
    </dgm:pt>
    <dgm:pt modelId="{8E11EFB7-78F3-4D8E-883A-E19A574A564A}">
      <dgm:prSet phldrT="[Texto]" custT="1"/>
      <dgm:spPr/>
      <dgm:t>
        <a:bodyPr/>
        <a:lstStyle/>
        <a:p>
          <a:pPr algn="just"/>
          <a:r>
            <a:rPr lang="pt-PT" sz="1400" b="1" dirty="0" smtClean="0">
              <a:solidFill>
                <a:srgbClr val="0070C0"/>
              </a:solidFill>
            </a:rPr>
            <a:t>Ambiente educativo cristão e eclesial: </a:t>
          </a:r>
          <a:r>
            <a:rPr lang="pt-PT" sz="1400" dirty="0" smtClean="0"/>
            <a:t>animado pela liberdade e caridade</a:t>
          </a:r>
          <a:endParaRPr lang="pt-PT" sz="1400" dirty="0"/>
        </a:p>
      </dgm:t>
    </dgm:pt>
    <dgm:pt modelId="{05E2F5E5-4EB3-44A5-AC2C-1399E9222926}" type="parTrans" cxnId="{C35DDBC9-00E2-464F-A0D8-CB0795714B3F}">
      <dgm:prSet/>
      <dgm:spPr/>
      <dgm:t>
        <a:bodyPr/>
        <a:lstStyle/>
        <a:p>
          <a:endParaRPr lang="pt-PT"/>
        </a:p>
      </dgm:t>
    </dgm:pt>
    <dgm:pt modelId="{B10C70C2-8DAE-41E5-819A-E4F84A9E0DD0}" type="sibTrans" cxnId="{C35DDBC9-00E2-464F-A0D8-CB0795714B3F}">
      <dgm:prSet/>
      <dgm:spPr/>
      <dgm:t>
        <a:bodyPr/>
        <a:lstStyle/>
        <a:p>
          <a:endParaRPr lang="pt-PT"/>
        </a:p>
      </dgm:t>
    </dgm:pt>
    <dgm:pt modelId="{7DF353C6-CE00-41B5-A507-1DD186F4377A}">
      <dgm:prSet phldrT="[Texto]" custT="1"/>
      <dgm:spPr/>
      <dgm:t>
        <a:bodyPr/>
        <a:lstStyle/>
        <a:p>
          <a:pPr marL="361950" indent="0" algn="just">
            <a:tabLst>
              <a:tab pos="361950" algn="l"/>
            </a:tabLst>
          </a:pPr>
          <a:r>
            <a:rPr lang="pt-PT" sz="1400" b="1" dirty="0" smtClean="0">
              <a:solidFill>
                <a:srgbClr val="0070C0"/>
              </a:solidFill>
            </a:rPr>
            <a:t>Liderança Administrativa/Pedagógica</a:t>
          </a:r>
        </a:p>
        <a:p>
          <a:pPr marL="361950" indent="0" algn="just">
            <a:tabLst>
              <a:tab pos="361950" algn="l"/>
            </a:tabLst>
          </a:pPr>
          <a:r>
            <a:rPr lang="pt-PT" sz="1400" dirty="0" smtClean="0"/>
            <a:t>Autoridade moral: exemplo, paixão, visão</a:t>
          </a:r>
        </a:p>
        <a:p>
          <a:pPr marL="361950" indent="0" algn="just">
            <a:tabLst>
              <a:tab pos="361950" algn="l"/>
            </a:tabLst>
          </a:pPr>
          <a:r>
            <a:rPr lang="pt-PT" sz="1400" dirty="0" smtClean="0"/>
            <a:t>Competências: priorização das tarefas</a:t>
          </a:r>
        </a:p>
        <a:p>
          <a:pPr marL="361950" indent="0" algn="just">
            <a:tabLst>
              <a:tab pos="361950" algn="l"/>
            </a:tabLst>
          </a:pPr>
          <a:r>
            <a:rPr lang="pt-PT" sz="1400" dirty="0" smtClean="0"/>
            <a:t>Compromisso com a DSI: dignidade humana, bem comum, subsidiariedade, solidariedade</a:t>
          </a:r>
        </a:p>
        <a:p>
          <a:pPr marL="361950" indent="0" algn="just">
            <a:tabLst>
              <a:tab pos="361950" algn="l"/>
            </a:tabLst>
          </a:pPr>
          <a:r>
            <a:rPr lang="pt-PT" sz="1400" dirty="0" smtClean="0"/>
            <a:t>Identidade cristã: testemunho de fé, valores cristãos</a:t>
          </a:r>
        </a:p>
        <a:p>
          <a:pPr marL="361950" indent="0" algn="just">
            <a:tabLst>
              <a:tab pos="361950" algn="l"/>
            </a:tabLst>
          </a:pPr>
          <a:r>
            <a:rPr lang="pt-PT" sz="1400" dirty="0" smtClean="0"/>
            <a:t>Cultura de escola: que influência </a:t>
          </a:r>
        </a:p>
      </dgm:t>
    </dgm:pt>
    <dgm:pt modelId="{ACC4E908-CD69-470D-8F71-501CF6497302}" type="parTrans" cxnId="{817A2770-3337-4377-A06A-FB9FD591530D}">
      <dgm:prSet/>
      <dgm:spPr/>
      <dgm:t>
        <a:bodyPr/>
        <a:lstStyle/>
        <a:p>
          <a:endParaRPr lang="pt-PT"/>
        </a:p>
      </dgm:t>
    </dgm:pt>
    <dgm:pt modelId="{0607C315-4F79-428D-822B-49C277058455}" type="sibTrans" cxnId="{817A2770-3337-4377-A06A-FB9FD591530D}">
      <dgm:prSet/>
      <dgm:spPr/>
      <dgm:t>
        <a:bodyPr/>
        <a:lstStyle/>
        <a:p>
          <a:endParaRPr lang="pt-PT"/>
        </a:p>
      </dgm:t>
    </dgm:pt>
    <dgm:pt modelId="{66CFC0E6-C146-4650-A4F6-D1D0827758CA}" type="pres">
      <dgm:prSet presAssocID="{D898A484-9806-4FA2-B832-56F6CECE44DA}" presName="linearFlow" presStyleCnt="0">
        <dgm:presLayoutVars>
          <dgm:dir/>
          <dgm:resizeHandles val="exact"/>
        </dgm:presLayoutVars>
      </dgm:prSet>
      <dgm:spPr/>
    </dgm:pt>
    <dgm:pt modelId="{B002082C-59E7-4ABF-AF73-0A6C14B8ADC6}" type="pres">
      <dgm:prSet presAssocID="{FE522B5E-4873-4896-A1FC-BE2EC46BC0EE}" presName="composite" presStyleCnt="0"/>
      <dgm:spPr/>
    </dgm:pt>
    <dgm:pt modelId="{2915103C-DD71-4492-8A8E-34ED38CFA0E0}" type="pres">
      <dgm:prSet presAssocID="{FE522B5E-4873-4896-A1FC-BE2EC46BC0EE}" presName="imgShp" presStyleLbl="fgImgPlace1" presStyleIdx="0" presStyleCnt="4"/>
      <dgm:spPr/>
    </dgm:pt>
    <dgm:pt modelId="{0808DE7D-88D9-4914-A415-9E2FE9F552F6}" type="pres">
      <dgm:prSet presAssocID="{FE522B5E-4873-4896-A1FC-BE2EC46BC0E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437D5B2-6416-40E1-A467-DDDFC3F67E9B}" type="pres">
      <dgm:prSet presAssocID="{F043BAE6-014C-4FC8-AFDF-6DC34CB4F76F}" presName="spacing" presStyleCnt="0"/>
      <dgm:spPr/>
    </dgm:pt>
    <dgm:pt modelId="{FC99BE84-27A2-40E0-BD9B-A2FE4E2B6E6B}" type="pres">
      <dgm:prSet presAssocID="{2E908330-A5C7-4C38-BDB7-D2699445BF10}" presName="composite" presStyleCnt="0"/>
      <dgm:spPr/>
    </dgm:pt>
    <dgm:pt modelId="{CC6D5B8C-A5B2-4168-A5F3-D79A75762637}" type="pres">
      <dgm:prSet presAssocID="{2E908330-A5C7-4C38-BDB7-D2699445BF10}" presName="imgShp" presStyleLbl="fgImgPlace1" presStyleIdx="1" presStyleCnt="4"/>
      <dgm:spPr/>
    </dgm:pt>
    <dgm:pt modelId="{BC9D2E3F-920F-4BDA-B0D7-843AAB1F6CAF}" type="pres">
      <dgm:prSet presAssocID="{2E908330-A5C7-4C38-BDB7-D2699445BF1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3900AD-0762-47B0-9713-B6AC1A560C0D}" type="pres">
      <dgm:prSet presAssocID="{0354DC5D-7DC4-4C26-83D9-28713A39118D}" presName="spacing" presStyleCnt="0"/>
      <dgm:spPr/>
    </dgm:pt>
    <dgm:pt modelId="{6C44D874-076A-43E2-BB05-EB4A3577DF43}" type="pres">
      <dgm:prSet presAssocID="{8E11EFB7-78F3-4D8E-883A-E19A574A564A}" presName="composite" presStyleCnt="0"/>
      <dgm:spPr/>
    </dgm:pt>
    <dgm:pt modelId="{A084635A-9D86-424E-8E38-3800334F8EF5}" type="pres">
      <dgm:prSet presAssocID="{8E11EFB7-78F3-4D8E-883A-E19A574A564A}" presName="imgShp" presStyleLbl="fgImgPlace1" presStyleIdx="2" presStyleCnt="4"/>
      <dgm:spPr/>
    </dgm:pt>
    <dgm:pt modelId="{A2D39BEB-835E-459C-80EA-79EABBCBAA5A}" type="pres">
      <dgm:prSet presAssocID="{8E11EFB7-78F3-4D8E-883A-E19A574A564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0D74AB9-5726-4E48-8295-F15D77381168}" type="pres">
      <dgm:prSet presAssocID="{B10C70C2-8DAE-41E5-819A-E4F84A9E0DD0}" presName="spacing" presStyleCnt="0"/>
      <dgm:spPr/>
    </dgm:pt>
    <dgm:pt modelId="{EBFBF6F6-1986-42B4-B6CE-42F5B5985536}" type="pres">
      <dgm:prSet presAssocID="{7DF353C6-CE00-41B5-A507-1DD186F4377A}" presName="composite" presStyleCnt="0"/>
      <dgm:spPr/>
    </dgm:pt>
    <dgm:pt modelId="{562AE52E-70F7-439A-BCF6-803AFC077CA4}" type="pres">
      <dgm:prSet presAssocID="{7DF353C6-CE00-41B5-A507-1DD186F4377A}" presName="imgShp" presStyleLbl="fgImgPlace1" presStyleIdx="3" presStyleCnt="4"/>
      <dgm:spPr/>
    </dgm:pt>
    <dgm:pt modelId="{5D62BAF6-10EC-494E-ACBD-DD2EC4BE325B}" type="pres">
      <dgm:prSet presAssocID="{7DF353C6-CE00-41B5-A507-1DD186F4377A}" presName="txShp" presStyleLbl="node1" presStyleIdx="3" presStyleCnt="4" custScaleY="18624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AA835F0-E9EA-446A-BCB8-7F0D6DE52253}" type="presOf" srcId="{FE522B5E-4873-4896-A1FC-BE2EC46BC0EE}" destId="{0808DE7D-88D9-4914-A415-9E2FE9F552F6}" srcOrd="0" destOrd="0" presId="urn:microsoft.com/office/officeart/2005/8/layout/vList3"/>
    <dgm:cxn modelId="{817A2770-3337-4377-A06A-FB9FD591530D}" srcId="{D898A484-9806-4FA2-B832-56F6CECE44DA}" destId="{7DF353C6-CE00-41B5-A507-1DD186F4377A}" srcOrd="3" destOrd="0" parTransId="{ACC4E908-CD69-470D-8F71-501CF6497302}" sibTransId="{0607C315-4F79-428D-822B-49C277058455}"/>
    <dgm:cxn modelId="{3DC95CB8-663A-4132-87D3-913F644EBA31}" type="presOf" srcId="{8E11EFB7-78F3-4D8E-883A-E19A574A564A}" destId="{A2D39BEB-835E-459C-80EA-79EABBCBAA5A}" srcOrd="0" destOrd="0" presId="urn:microsoft.com/office/officeart/2005/8/layout/vList3"/>
    <dgm:cxn modelId="{960A6BC2-9FE8-4A0D-8F71-639D5701D40E}" type="presOf" srcId="{7DF353C6-CE00-41B5-A507-1DD186F4377A}" destId="{5D62BAF6-10EC-494E-ACBD-DD2EC4BE325B}" srcOrd="0" destOrd="0" presId="urn:microsoft.com/office/officeart/2005/8/layout/vList3"/>
    <dgm:cxn modelId="{5B7C1733-883A-4DDE-B5ED-2F909843B411}" srcId="{D898A484-9806-4FA2-B832-56F6CECE44DA}" destId="{2E908330-A5C7-4C38-BDB7-D2699445BF10}" srcOrd="1" destOrd="0" parTransId="{13D9E8E4-A251-47BD-B401-DFF14A94F62A}" sibTransId="{0354DC5D-7DC4-4C26-83D9-28713A39118D}"/>
    <dgm:cxn modelId="{C35DDBC9-00E2-464F-A0D8-CB0795714B3F}" srcId="{D898A484-9806-4FA2-B832-56F6CECE44DA}" destId="{8E11EFB7-78F3-4D8E-883A-E19A574A564A}" srcOrd="2" destOrd="0" parTransId="{05E2F5E5-4EB3-44A5-AC2C-1399E9222926}" sibTransId="{B10C70C2-8DAE-41E5-819A-E4F84A9E0DD0}"/>
    <dgm:cxn modelId="{2A252DFD-DA3D-4AC3-9018-FA89AE23E720}" type="presOf" srcId="{2E908330-A5C7-4C38-BDB7-D2699445BF10}" destId="{BC9D2E3F-920F-4BDA-B0D7-843AAB1F6CAF}" srcOrd="0" destOrd="0" presId="urn:microsoft.com/office/officeart/2005/8/layout/vList3"/>
    <dgm:cxn modelId="{CE64AEA2-44F7-4BE6-8AF7-2A353D94CEE3}" srcId="{D898A484-9806-4FA2-B832-56F6CECE44DA}" destId="{FE522B5E-4873-4896-A1FC-BE2EC46BC0EE}" srcOrd="0" destOrd="0" parTransId="{4F576B8C-32A7-4682-A9DE-970C01B16ED0}" sibTransId="{F043BAE6-014C-4FC8-AFDF-6DC34CB4F76F}"/>
    <dgm:cxn modelId="{7B56878C-3CB1-4E71-8492-D1EF143F14AF}" type="presOf" srcId="{D898A484-9806-4FA2-B832-56F6CECE44DA}" destId="{66CFC0E6-C146-4650-A4F6-D1D0827758CA}" srcOrd="0" destOrd="0" presId="urn:microsoft.com/office/officeart/2005/8/layout/vList3"/>
    <dgm:cxn modelId="{60635104-0529-4E05-B8BF-AFFE910A3E8D}" type="presParOf" srcId="{66CFC0E6-C146-4650-A4F6-D1D0827758CA}" destId="{B002082C-59E7-4ABF-AF73-0A6C14B8ADC6}" srcOrd="0" destOrd="0" presId="urn:microsoft.com/office/officeart/2005/8/layout/vList3"/>
    <dgm:cxn modelId="{DF86CEF6-20F2-4BAA-A195-21812C7D42CC}" type="presParOf" srcId="{B002082C-59E7-4ABF-AF73-0A6C14B8ADC6}" destId="{2915103C-DD71-4492-8A8E-34ED38CFA0E0}" srcOrd="0" destOrd="0" presId="urn:microsoft.com/office/officeart/2005/8/layout/vList3"/>
    <dgm:cxn modelId="{B99C00F5-CA5E-486B-BDCD-6780CCDC64C7}" type="presParOf" srcId="{B002082C-59E7-4ABF-AF73-0A6C14B8ADC6}" destId="{0808DE7D-88D9-4914-A415-9E2FE9F552F6}" srcOrd="1" destOrd="0" presId="urn:microsoft.com/office/officeart/2005/8/layout/vList3"/>
    <dgm:cxn modelId="{519DF218-4F02-4579-80E6-B34FB4F05E25}" type="presParOf" srcId="{66CFC0E6-C146-4650-A4F6-D1D0827758CA}" destId="{C437D5B2-6416-40E1-A467-DDDFC3F67E9B}" srcOrd="1" destOrd="0" presId="urn:microsoft.com/office/officeart/2005/8/layout/vList3"/>
    <dgm:cxn modelId="{BDCC7E9E-B6D4-41FA-BCA1-B6D0A5A17FD2}" type="presParOf" srcId="{66CFC0E6-C146-4650-A4F6-D1D0827758CA}" destId="{FC99BE84-27A2-40E0-BD9B-A2FE4E2B6E6B}" srcOrd="2" destOrd="0" presId="urn:microsoft.com/office/officeart/2005/8/layout/vList3"/>
    <dgm:cxn modelId="{3018F280-46F5-49EA-98B3-98471E350A8C}" type="presParOf" srcId="{FC99BE84-27A2-40E0-BD9B-A2FE4E2B6E6B}" destId="{CC6D5B8C-A5B2-4168-A5F3-D79A75762637}" srcOrd="0" destOrd="0" presId="urn:microsoft.com/office/officeart/2005/8/layout/vList3"/>
    <dgm:cxn modelId="{7BD19C15-BCBA-4AD5-A5D6-F0BB9150FE2B}" type="presParOf" srcId="{FC99BE84-27A2-40E0-BD9B-A2FE4E2B6E6B}" destId="{BC9D2E3F-920F-4BDA-B0D7-843AAB1F6CAF}" srcOrd="1" destOrd="0" presId="urn:microsoft.com/office/officeart/2005/8/layout/vList3"/>
    <dgm:cxn modelId="{8199242E-AE07-4669-AD46-35F63BD4C777}" type="presParOf" srcId="{66CFC0E6-C146-4650-A4F6-D1D0827758CA}" destId="{C63900AD-0762-47B0-9713-B6AC1A560C0D}" srcOrd="3" destOrd="0" presId="urn:microsoft.com/office/officeart/2005/8/layout/vList3"/>
    <dgm:cxn modelId="{811703D0-9DF1-4642-8B74-7FC386FED7E6}" type="presParOf" srcId="{66CFC0E6-C146-4650-A4F6-D1D0827758CA}" destId="{6C44D874-076A-43E2-BB05-EB4A3577DF43}" srcOrd="4" destOrd="0" presId="urn:microsoft.com/office/officeart/2005/8/layout/vList3"/>
    <dgm:cxn modelId="{22530092-DAE5-4207-8E5A-56777796B824}" type="presParOf" srcId="{6C44D874-076A-43E2-BB05-EB4A3577DF43}" destId="{A084635A-9D86-424E-8E38-3800334F8EF5}" srcOrd="0" destOrd="0" presId="urn:microsoft.com/office/officeart/2005/8/layout/vList3"/>
    <dgm:cxn modelId="{DA2DCE31-2E02-4406-818A-87FF14546D26}" type="presParOf" srcId="{6C44D874-076A-43E2-BB05-EB4A3577DF43}" destId="{A2D39BEB-835E-459C-80EA-79EABBCBAA5A}" srcOrd="1" destOrd="0" presId="urn:microsoft.com/office/officeart/2005/8/layout/vList3"/>
    <dgm:cxn modelId="{7EBEB70A-4566-49A9-B264-E8D8CC6C61E2}" type="presParOf" srcId="{66CFC0E6-C146-4650-A4F6-D1D0827758CA}" destId="{A0D74AB9-5726-4E48-8295-F15D77381168}" srcOrd="5" destOrd="0" presId="urn:microsoft.com/office/officeart/2005/8/layout/vList3"/>
    <dgm:cxn modelId="{A143DE3D-249C-47EC-9354-AD834D8B4588}" type="presParOf" srcId="{66CFC0E6-C146-4650-A4F6-D1D0827758CA}" destId="{EBFBF6F6-1986-42B4-B6CE-42F5B5985536}" srcOrd="6" destOrd="0" presId="urn:microsoft.com/office/officeart/2005/8/layout/vList3"/>
    <dgm:cxn modelId="{A4F35DC0-E791-4279-9C8F-50BFABE5723D}" type="presParOf" srcId="{EBFBF6F6-1986-42B4-B6CE-42F5B5985536}" destId="{562AE52E-70F7-439A-BCF6-803AFC077CA4}" srcOrd="0" destOrd="0" presId="urn:microsoft.com/office/officeart/2005/8/layout/vList3"/>
    <dgm:cxn modelId="{A62182FD-8DE3-4FAE-8005-2A7F2D5421C1}" type="presParOf" srcId="{EBFBF6F6-1986-42B4-B6CE-42F5B5985536}" destId="{5D62BAF6-10EC-494E-ACBD-DD2EC4BE32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7F10E1-3465-43E6-A1FE-AD97209441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FBD925-2D4D-4B5B-B977-EBF236885299}">
      <dgm:prSet phldrT="[Texto]" custT="1"/>
      <dgm:spPr/>
      <dgm:t>
        <a:bodyPr/>
        <a:lstStyle/>
        <a:p>
          <a:r>
            <a:rPr lang="pt-PT" sz="1400" dirty="0" smtClean="0"/>
            <a:t>2. Leitura flutuante, à procura de marcas, tensões, contradições, sintonias, desafinações…</a:t>
          </a:r>
          <a:endParaRPr lang="pt-PT" sz="1400" dirty="0"/>
        </a:p>
      </dgm:t>
    </dgm:pt>
    <dgm:pt modelId="{6A471CA4-6411-43FA-8DE1-A5E4D0C2689D}" type="parTrans" cxnId="{5CBEEDC4-51E9-460B-B35B-07DFD790E255}">
      <dgm:prSet/>
      <dgm:spPr/>
      <dgm:t>
        <a:bodyPr/>
        <a:lstStyle/>
        <a:p>
          <a:endParaRPr lang="pt-PT"/>
        </a:p>
      </dgm:t>
    </dgm:pt>
    <dgm:pt modelId="{2063A412-F444-435A-97C9-630C064CC37D}" type="sibTrans" cxnId="{5CBEEDC4-51E9-460B-B35B-07DFD790E255}">
      <dgm:prSet/>
      <dgm:spPr/>
      <dgm:t>
        <a:bodyPr/>
        <a:lstStyle/>
        <a:p>
          <a:endParaRPr lang="pt-PT"/>
        </a:p>
      </dgm:t>
    </dgm:pt>
    <dgm:pt modelId="{EC8EAAC3-7633-430D-9396-511AEA716EF0}">
      <dgm:prSet phldrT="[Texto]" custT="1"/>
      <dgm:spPr/>
      <dgm:t>
        <a:bodyPr/>
        <a:lstStyle/>
        <a:p>
          <a:r>
            <a:rPr lang="pt-PT" sz="1400" dirty="0" smtClean="0"/>
            <a:t>3. Sinopse dos dados recolhidos das notas de terreno e entrevistas</a:t>
          </a:r>
          <a:endParaRPr lang="pt-PT" sz="1400" dirty="0"/>
        </a:p>
      </dgm:t>
    </dgm:pt>
    <dgm:pt modelId="{48F6A5EB-3A4F-45F0-9BD2-B766DA03681E}" type="parTrans" cxnId="{1AE3D068-75EE-40FC-9330-AB18EC3C2F26}">
      <dgm:prSet/>
      <dgm:spPr/>
      <dgm:t>
        <a:bodyPr/>
        <a:lstStyle/>
        <a:p>
          <a:endParaRPr lang="pt-PT"/>
        </a:p>
      </dgm:t>
    </dgm:pt>
    <dgm:pt modelId="{C66C7D78-2DFF-4B9E-ACFB-B29CE4B0D837}" type="sibTrans" cxnId="{1AE3D068-75EE-40FC-9330-AB18EC3C2F26}">
      <dgm:prSet/>
      <dgm:spPr/>
      <dgm:t>
        <a:bodyPr/>
        <a:lstStyle/>
        <a:p>
          <a:endParaRPr lang="pt-PT"/>
        </a:p>
      </dgm:t>
    </dgm:pt>
    <dgm:pt modelId="{0042A079-A868-4F5D-B4BE-734DC283C2A4}">
      <dgm:prSet phldrT="[Texto]" custT="1"/>
      <dgm:spPr/>
      <dgm:t>
        <a:bodyPr/>
        <a:lstStyle/>
        <a:p>
          <a:pPr algn="just"/>
          <a:r>
            <a:rPr lang="pt-PT" sz="1400" dirty="0" smtClean="0"/>
            <a:t>4. (</a:t>
          </a:r>
          <a:r>
            <a:rPr lang="pt-PT" sz="1400" dirty="0" err="1" smtClean="0"/>
            <a:t>Re</a:t>
          </a:r>
          <a:r>
            <a:rPr lang="pt-PT" sz="1400" dirty="0" smtClean="0"/>
            <a:t>) categorização… no (per) curso da investigação</a:t>
          </a:r>
          <a:endParaRPr lang="pt-PT" sz="1400" dirty="0"/>
        </a:p>
      </dgm:t>
    </dgm:pt>
    <dgm:pt modelId="{7FD3A09D-CE3A-4E27-862D-06FD3A230418}" type="parTrans" cxnId="{64F6C760-377E-4467-B8EB-97E8437965D9}">
      <dgm:prSet/>
      <dgm:spPr/>
      <dgm:t>
        <a:bodyPr/>
        <a:lstStyle/>
        <a:p>
          <a:endParaRPr lang="pt-PT"/>
        </a:p>
      </dgm:t>
    </dgm:pt>
    <dgm:pt modelId="{F7B82135-23D6-4CAD-AC28-06E9B8422545}" type="sibTrans" cxnId="{64F6C760-377E-4467-B8EB-97E8437965D9}">
      <dgm:prSet/>
      <dgm:spPr/>
      <dgm:t>
        <a:bodyPr/>
        <a:lstStyle/>
        <a:p>
          <a:endParaRPr lang="pt-PT"/>
        </a:p>
      </dgm:t>
    </dgm:pt>
    <dgm:pt modelId="{D56C4C39-56AD-4B2A-880E-7E385356BB3A}">
      <dgm:prSet phldrT="[Texto]" custT="1"/>
      <dgm:spPr/>
      <dgm:t>
        <a:bodyPr/>
        <a:lstStyle/>
        <a:p>
          <a:pPr marL="114300" indent="0"/>
          <a:r>
            <a:rPr lang="pt-PT" sz="1200" dirty="0" smtClean="0"/>
            <a:t>Educação integral</a:t>
          </a:r>
          <a:endParaRPr lang="pt-PT" sz="1200" dirty="0"/>
        </a:p>
      </dgm:t>
    </dgm:pt>
    <dgm:pt modelId="{16D58A2C-2024-4A26-BF38-B21084AD818F}" type="parTrans" cxnId="{8A26F76D-47A9-48F2-A8B1-8C139E42CF15}">
      <dgm:prSet/>
      <dgm:spPr/>
      <dgm:t>
        <a:bodyPr/>
        <a:lstStyle/>
        <a:p>
          <a:endParaRPr lang="pt-PT"/>
        </a:p>
      </dgm:t>
    </dgm:pt>
    <dgm:pt modelId="{41683095-854D-4F16-969E-6611197A33EE}" type="sibTrans" cxnId="{8A26F76D-47A9-48F2-A8B1-8C139E42CF15}">
      <dgm:prSet/>
      <dgm:spPr/>
      <dgm:t>
        <a:bodyPr/>
        <a:lstStyle/>
        <a:p>
          <a:endParaRPr lang="pt-PT"/>
        </a:p>
      </dgm:t>
    </dgm:pt>
    <dgm:pt modelId="{8179244F-4DE0-415B-BC16-F85C5751ED03}">
      <dgm:prSet phldrT="[Texto]" custT="1"/>
      <dgm:spPr/>
      <dgm:t>
        <a:bodyPr/>
        <a:lstStyle/>
        <a:p>
          <a:r>
            <a:rPr lang="pt-PT" sz="1400" dirty="0" smtClean="0"/>
            <a:t>5. Análise categorial, destinada a:</a:t>
          </a:r>
          <a:endParaRPr lang="pt-PT" sz="1400" dirty="0"/>
        </a:p>
      </dgm:t>
    </dgm:pt>
    <dgm:pt modelId="{51151DC5-3E86-47AA-BC7F-C84CE8D40B37}" type="parTrans" cxnId="{21B6D85D-5981-4BDE-959F-2DDED4D884D6}">
      <dgm:prSet/>
      <dgm:spPr/>
      <dgm:t>
        <a:bodyPr/>
        <a:lstStyle/>
        <a:p>
          <a:endParaRPr lang="pt-PT"/>
        </a:p>
      </dgm:t>
    </dgm:pt>
    <dgm:pt modelId="{DA96B718-4388-41AA-800D-EB1EA848715C}" type="sibTrans" cxnId="{21B6D85D-5981-4BDE-959F-2DDED4D884D6}">
      <dgm:prSet/>
      <dgm:spPr/>
      <dgm:t>
        <a:bodyPr/>
        <a:lstStyle/>
        <a:p>
          <a:endParaRPr lang="pt-PT"/>
        </a:p>
      </dgm:t>
    </dgm:pt>
    <dgm:pt modelId="{F5F76BEB-803D-4E3C-ADF1-104D337D3C01}">
      <dgm:prSet custT="1"/>
      <dgm:spPr/>
      <dgm:t>
        <a:bodyPr/>
        <a:lstStyle/>
        <a:p>
          <a:pPr marL="114300" indent="0"/>
          <a:r>
            <a:rPr lang="pt-PT" sz="1200" dirty="0" smtClean="0"/>
            <a:t>Catolicidade</a:t>
          </a:r>
          <a:endParaRPr lang="pt-PT" sz="1200" dirty="0"/>
        </a:p>
      </dgm:t>
    </dgm:pt>
    <dgm:pt modelId="{61391F8B-80DE-43C2-9112-842EA5680B54}" type="parTrans" cxnId="{7E65CA1E-BF1E-4E20-B78B-C599FA82FABA}">
      <dgm:prSet/>
      <dgm:spPr/>
      <dgm:t>
        <a:bodyPr/>
        <a:lstStyle/>
        <a:p>
          <a:endParaRPr lang="pt-PT"/>
        </a:p>
      </dgm:t>
    </dgm:pt>
    <dgm:pt modelId="{C06D6CAE-8D52-4D7B-B454-058C9BE86D1E}" type="sibTrans" cxnId="{7E65CA1E-BF1E-4E20-B78B-C599FA82FABA}">
      <dgm:prSet/>
      <dgm:spPr/>
      <dgm:t>
        <a:bodyPr/>
        <a:lstStyle/>
        <a:p>
          <a:endParaRPr lang="pt-PT"/>
        </a:p>
      </dgm:t>
    </dgm:pt>
    <dgm:pt modelId="{480394BE-8FD8-49EB-BEFE-BC4A1A57A861}">
      <dgm:prSet custT="1"/>
      <dgm:spPr/>
      <dgm:t>
        <a:bodyPr/>
        <a:lstStyle/>
        <a:p>
          <a:pPr marL="114300" indent="0"/>
          <a:r>
            <a:rPr lang="pt-PT" sz="1200" smtClean="0"/>
            <a:t>O ensino religioso e a dimensão religiosa do ensino</a:t>
          </a:r>
          <a:endParaRPr lang="pt-PT" sz="1200"/>
        </a:p>
      </dgm:t>
    </dgm:pt>
    <dgm:pt modelId="{DD144021-0FFE-4973-8453-CB6BDB3A130C}" type="parTrans" cxnId="{082CB385-5C0A-4312-8E43-92EFCC30E317}">
      <dgm:prSet/>
      <dgm:spPr/>
      <dgm:t>
        <a:bodyPr/>
        <a:lstStyle/>
        <a:p>
          <a:endParaRPr lang="pt-PT"/>
        </a:p>
      </dgm:t>
    </dgm:pt>
    <dgm:pt modelId="{A4194AE9-A29E-4A3D-8A8D-580F0B98AA09}" type="sibTrans" cxnId="{082CB385-5C0A-4312-8E43-92EFCC30E317}">
      <dgm:prSet/>
      <dgm:spPr/>
      <dgm:t>
        <a:bodyPr/>
        <a:lstStyle/>
        <a:p>
          <a:endParaRPr lang="pt-PT"/>
        </a:p>
      </dgm:t>
    </dgm:pt>
    <dgm:pt modelId="{905141F4-3A5D-4028-8EC3-C16A5053514B}">
      <dgm:prSet custT="1"/>
      <dgm:spPr/>
      <dgm:t>
        <a:bodyPr/>
        <a:lstStyle/>
        <a:p>
          <a:pPr marL="114300" indent="0"/>
          <a:r>
            <a:rPr lang="pt-PT" sz="1200" dirty="0" smtClean="0"/>
            <a:t>O lugar dos pais</a:t>
          </a:r>
          <a:endParaRPr lang="pt-PT" sz="1200" dirty="0"/>
        </a:p>
      </dgm:t>
    </dgm:pt>
    <dgm:pt modelId="{02949FDE-B6B0-449F-89C0-4E449F2999C2}" type="parTrans" cxnId="{6883B20F-3F53-4371-96E2-6D3C3CE19FD0}">
      <dgm:prSet/>
      <dgm:spPr/>
      <dgm:t>
        <a:bodyPr/>
        <a:lstStyle/>
        <a:p>
          <a:endParaRPr lang="pt-PT"/>
        </a:p>
      </dgm:t>
    </dgm:pt>
    <dgm:pt modelId="{65FAC5E1-25DF-444C-B2BA-F6F9995E0072}" type="sibTrans" cxnId="{6883B20F-3F53-4371-96E2-6D3C3CE19FD0}">
      <dgm:prSet/>
      <dgm:spPr/>
      <dgm:t>
        <a:bodyPr/>
        <a:lstStyle/>
        <a:p>
          <a:endParaRPr lang="pt-PT"/>
        </a:p>
      </dgm:t>
    </dgm:pt>
    <dgm:pt modelId="{9C5C4E97-7D71-47C3-AF64-9517A13492E9}">
      <dgm:prSet custT="1"/>
      <dgm:spPr/>
      <dgm:t>
        <a:bodyPr/>
        <a:lstStyle/>
        <a:p>
          <a:pPr marL="114300" indent="0"/>
          <a:r>
            <a:rPr lang="pt-PT" sz="1200" smtClean="0"/>
            <a:t>O ambiente educativo familiar</a:t>
          </a:r>
          <a:endParaRPr lang="pt-PT" sz="1200"/>
        </a:p>
      </dgm:t>
    </dgm:pt>
    <dgm:pt modelId="{7CD0572B-0A27-408E-A14A-E9D82050201C}" type="parTrans" cxnId="{332EA589-95DE-4235-98E1-1CE4F1B78C00}">
      <dgm:prSet/>
      <dgm:spPr/>
      <dgm:t>
        <a:bodyPr/>
        <a:lstStyle/>
        <a:p>
          <a:endParaRPr lang="pt-PT"/>
        </a:p>
      </dgm:t>
    </dgm:pt>
    <dgm:pt modelId="{A5E4D2F7-918D-4A34-A7A7-6C959EADDF8C}" type="sibTrans" cxnId="{332EA589-95DE-4235-98E1-1CE4F1B78C00}">
      <dgm:prSet/>
      <dgm:spPr/>
      <dgm:t>
        <a:bodyPr/>
        <a:lstStyle/>
        <a:p>
          <a:endParaRPr lang="pt-PT"/>
        </a:p>
      </dgm:t>
    </dgm:pt>
    <dgm:pt modelId="{414A883B-3416-4444-AAD1-97B735324C18}">
      <dgm:prSet custT="1"/>
      <dgm:spPr/>
      <dgm:t>
        <a:bodyPr/>
        <a:lstStyle/>
        <a:p>
          <a:pPr marL="114300" indent="0"/>
          <a:r>
            <a:rPr lang="pt-PT" sz="1200" smtClean="0"/>
            <a:t>Um </a:t>
          </a:r>
          <a:r>
            <a:rPr lang="pt-PT" sz="1200" i="1" smtClean="0"/>
            <a:t>ethos</a:t>
          </a:r>
          <a:r>
            <a:rPr lang="pt-PT" sz="1200" smtClean="0"/>
            <a:t> que marca e distingue</a:t>
          </a:r>
          <a:endParaRPr lang="pt-PT" sz="1200"/>
        </a:p>
      </dgm:t>
    </dgm:pt>
    <dgm:pt modelId="{D913B161-FE38-4453-84B6-345B12A82EC2}" type="parTrans" cxnId="{7CD50F11-5342-45CF-8F0A-21F91241FC6F}">
      <dgm:prSet/>
      <dgm:spPr/>
      <dgm:t>
        <a:bodyPr/>
        <a:lstStyle/>
        <a:p>
          <a:endParaRPr lang="pt-PT"/>
        </a:p>
      </dgm:t>
    </dgm:pt>
    <dgm:pt modelId="{68CA812A-76F2-42D1-B6D9-EA357991F283}" type="sibTrans" cxnId="{7CD50F11-5342-45CF-8F0A-21F91241FC6F}">
      <dgm:prSet/>
      <dgm:spPr/>
      <dgm:t>
        <a:bodyPr/>
        <a:lstStyle/>
        <a:p>
          <a:endParaRPr lang="pt-PT"/>
        </a:p>
      </dgm:t>
    </dgm:pt>
    <dgm:pt modelId="{328FCF33-8B13-4517-93F5-29DC670AAB2A}">
      <dgm:prSet custT="1"/>
      <dgm:spPr/>
      <dgm:t>
        <a:bodyPr/>
        <a:lstStyle/>
        <a:p>
          <a:pPr marL="114300" indent="0"/>
          <a:r>
            <a:rPr lang="pt-PT" sz="1200" smtClean="0"/>
            <a:t>A liderança pastoral</a:t>
          </a:r>
          <a:endParaRPr lang="pt-PT" sz="1200"/>
        </a:p>
      </dgm:t>
    </dgm:pt>
    <dgm:pt modelId="{E3803332-407C-4F00-B459-5CB51A867A57}" type="parTrans" cxnId="{C4F60C90-6037-49F7-9ABA-F652D4B65511}">
      <dgm:prSet/>
      <dgm:spPr/>
      <dgm:t>
        <a:bodyPr/>
        <a:lstStyle/>
        <a:p>
          <a:endParaRPr lang="pt-PT"/>
        </a:p>
      </dgm:t>
    </dgm:pt>
    <dgm:pt modelId="{963E5630-E8D3-4BC2-83D3-BB397A5D6E5C}" type="sibTrans" cxnId="{C4F60C90-6037-49F7-9ABA-F652D4B65511}">
      <dgm:prSet/>
      <dgm:spPr/>
      <dgm:t>
        <a:bodyPr/>
        <a:lstStyle/>
        <a:p>
          <a:endParaRPr lang="pt-PT"/>
        </a:p>
      </dgm:t>
    </dgm:pt>
    <dgm:pt modelId="{4D148611-18E7-41E2-9D38-7BB5E911331C}">
      <dgm:prSet custT="1"/>
      <dgm:spPr/>
      <dgm:t>
        <a:bodyPr/>
        <a:lstStyle/>
        <a:p>
          <a:pPr marL="114300" indent="0"/>
          <a:r>
            <a:rPr lang="pt-PT" sz="1200" smtClean="0"/>
            <a:t>Professores trinta por uma linha</a:t>
          </a:r>
          <a:endParaRPr lang="pt-PT" sz="1200"/>
        </a:p>
      </dgm:t>
    </dgm:pt>
    <dgm:pt modelId="{30D6DEE7-8D50-4099-8D85-EFFB39D63021}" type="parTrans" cxnId="{A2DF6395-1403-4FC0-8E65-D79E08F8DC73}">
      <dgm:prSet/>
      <dgm:spPr/>
      <dgm:t>
        <a:bodyPr/>
        <a:lstStyle/>
        <a:p>
          <a:endParaRPr lang="pt-PT"/>
        </a:p>
      </dgm:t>
    </dgm:pt>
    <dgm:pt modelId="{7054B209-F043-458D-96DB-2BF5F0B48986}" type="sibTrans" cxnId="{A2DF6395-1403-4FC0-8E65-D79E08F8DC73}">
      <dgm:prSet/>
      <dgm:spPr/>
      <dgm:t>
        <a:bodyPr/>
        <a:lstStyle/>
        <a:p>
          <a:endParaRPr lang="pt-PT"/>
        </a:p>
      </dgm:t>
    </dgm:pt>
    <dgm:pt modelId="{44FD2B96-C6A4-40B6-9627-024FFCDDE5D0}">
      <dgm:prSet custT="1"/>
      <dgm:spPr/>
      <dgm:t>
        <a:bodyPr/>
        <a:lstStyle/>
        <a:p>
          <a:r>
            <a:rPr lang="pt-PT" sz="1400" smtClean="0"/>
            <a:t>Conferir inteligibilidade aos factos sociais e humanos observados</a:t>
          </a:r>
          <a:endParaRPr lang="pt-PT" sz="1400" dirty="0"/>
        </a:p>
      </dgm:t>
    </dgm:pt>
    <dgm:pt modelId="{D2AE3958-5405-426C-AAB2-563B873B49CA}" type="parTrans" cxnId="{748A1239-F8CE-4353-BA00-AC6579AA62A6}">
      <dgm:prSet/>
      <dgm:spPr/>
      <dgm:t>
        <a:bodyPr/>
        <a:lstStyle/>
        <a:p>
          <a:endParaRPr lang="pt-PT"/>
        </a:p>
      </dgm:t>
    </dgm:pt>
    <dgm:pt modelId="{E7A51450-F065-4901-86EF-F6BBB0CDF02C}" type="sibTrans" cxnId="{748A1239-F8CE-4353-BA00-AC6579AA62A6}">
      <dgm:prSet/>
      <dgm:spPr/>
      <dgm:t>
        <a:bodyPr/>
        <a:lstStyle/>
        <a:p>
          <a:endParaRPr lang="pt-PT"/>
        </a:p>
      </dgm:t>
    </dgm:pt>
    <dgm:pt modelId="{2BE7FC3A-DB16-4D46-8B90-02D6D92299ED}">
      <dgm:prSet custT="1"/>
      <dgm:spPr/>
      <dgm:t>
        <a:bodyPr/>
        <a:lstStyle/>
        <a:p>
          <a:r>
            <a:rPr lang="pt-PT" sz="1400" dirty="0" smtClean="0"/>
            <a:t>Efetuar inferências sobre o significado da informação recolhida</a:t>
          </a:r>
          <a:r>
            <a:rPr lang="pt-PT" sz="900" dirty="0" smtClean="0"/>
            <a:t>. </a:t>
          </a:r>
          <a:endParaRPr lang="pt-PT" sz="900" dirty="0"/>
        </a:p>
      </dgm:t>
    </dgm:pt>
    <dgm:pt modelId="{B9C0BAED-56F3-41F6-A9F2-6F3EE8C41F63}" type="parTrans" cxnId="{929E2366-C9A6-48A5-BC08-6A062F050C89}">
      <dgm:prSet/>
      <dgm:spPr/>
      <dgm:t>
        <a:bodyPr/>
        <a:lstStyle/>
        <a:p>
          <a:endParaRPr lang="pt-PT"/>
        </a:p>
      </dgm:t>
    </dgm:pt>
    <dgm:pt modelId="{F05BD081-6E48-48D4-9847-28A62869B9D2}" type="sibTrans" cxnId="{929E2366-C9A6-48A5-BC08-6A062F050C89}">
      <dgm:prSet/>
      <dgm:spPr/>
      <dgm:t>
        <a:bodyPr/>
        <a:lstStyle/>
        <a:p>
          <a:endParaRPr lang="pt-PT"/>
        </a:p>
      </dgm:t>
    </dgm:pt>
    <dgm:pt modelId="{0A46BA31-1443-44E1-BFC0-349DEF6DE862}" type="pres">
      <dgm:prSet presAssocID="{DB7F10E1-3465-43E6-A1FE-AD97209441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3ACB9E4-9D70-45B2-9EBA-C68A0D3D5597}" type="pres">
      <dgm:prSet presAssocID="{15FBD925-2D4D-4B5B-B977-EBF236885299}" presName="parentText" presStyleLbl="node1" presStyleIdx="0" presStyleCnt="4" custScaleY="35894" custLinFactY="-4946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87CEE72-2BC5-45A9-8836-F14F96E90D93}" type="pres">
      <dgm:prSet presAssocID="{2063A412-F444-435A-97C9-630C064CC37D}" presName="spacer" presStyleCnt="0"/>
      <dgm:spPr/>
    </dgm:pt>
    <dgm:pt modelId="{24BC3871-4BFA-422E-B01F-204D74394DE3}" type="pres">
      <dgm:prSet presAssocID="{EC8EAAC3-7633-430D-9396-511AEA716EF0}" presName="parentText" presStyleLbl="node1" presStyleIdx="1" presStyleCnt="4" custScaleY="49305" custLinFactNeighborX="2751" custLinFactNeighborY="1666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1986F3-0C5E-43D7-8B10-5CB0570B1AAC}" type="pres">
      <dgm:prSet presAssocID="{C66C7D78-2DFF-4B9E-ACFB-B29CE4B0D837}" presName="spacer" presStyleCnt="0"/>
      <dgm:spPr/>
    </dgm:pt>
    <dgm:pt modelId="{F76FA154-A8AF-4FE1-A52A-60550E4FB825}" type="pres">
      <dgm:prSet presAssocID="{0042A079-A868-4F5D-B4BE-734DC283C2A4}" presName="parentText" presStyleLbl="node1" presStyleIdx="2" presStyleCnt="4" custScaleY="7905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AEC835-5B59-4AA1-9105-A3222DAF2CEF}" type="pres">
      <dgm:prSet presAssocID="{0042A079-A868-4F5D-B4BE-734DC283C2A4}" presName="childText" presStyleLbl="revTx" presStyleIdx="0" presStyleCnt="2" custScaleY="1002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6D0005-5D67-464E-A36C-D0D4EB3E1A69}" type="pres">
      <dgm:prSet presAssocID="{8179244F-4DE0-415B-BC16-F85C5751ED03}" presName="parentText" presStyleLbl="node1" presStyleIdx="3" presStyleCnt="4" custScaleY="5197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B060E4-9C92-46DF-A8BC-7903699F3E2C}" type="pres">
      <dgm:prSet presAssocID="{8179244F-4DE0-415B-BC16-F85C5751ED03}" presName="childText" presStyleLbl="revTx" presStyleIdx="1" presStyleCnt="2" custScaleY="58356" custLinFactY="11290" custLinFactNeighborX="23750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AE3D068-75EE-40FC-9330-AB18EC3C2F26}" srcId="{DB7F10E1-3465-43E6-A1FE-AD97209441B4}" destId="{EC8EAAC3-7633-430D-9396-511AEA716EF0}" srcOrd="1" destOrd="0" parTransId="{48F6A5EB-3A4F-45F0-9BD2-B766DA03681E}" sibTransId="{C66C7D78-2DFF-4B9E-ACFB-B29CE4B0D837}"/>
    <dgm:cxn modelId="{DF4730B0-0461-4DE8-AA54-D495A579B2EA}" type="presOf" srcId="{15FBD925-2D4D-4B5B-B977-EBF236885299}" destId="{03ACB9E4-9D70-45B2-9EBA-C68A0D3D5597}" srcOrd="0" destOrd="0" presId="urn:microsoft.com/office/officeart/2005/8/layout/vList2"/>
    <dgm:cxn modelId="{166E838A-5E66-47CA-99E5-1B60990470D3}" type="presOf" srcId="{905141F4-3A5D-4028-8EC3-C16A5053514B}" destId="{31AEC835-5B59-4AA1-9105-A3222DAF2CEF}" srcOrd="0" destOrd="3" presId="urn:microsoft.com/office/officeart/2005/8/layout/vList2"/>
    <dgm:cxn modelId="{FDFC87CA-B88E-4F14-AEB6-D13E55D5DFAD}" type="presOf" srcId="{0042A079-A868-4F5D-B4BE-734DC283C2A4}" destId="{F76FA154-A8AF-4FE1-A52A-60550E4FB825}" srcOrd="0" destOrd="0" presId="urn:microsoft.com/office/officeart/2005/8/layout/vList2"/>
    <dgm:cxn modelId="{D3C67B02-630D-460E-B7B0-66A976DFC9FD}" type="presOf" srcId="{F5F76BEB-803D-4E3C-ADF1-104D337D3C01}" destId="{31AEC835-5B59-4AA1-9105-A3222DAF2CEF}" srcOrd="0" destOrd="1" presId="urn:microsoft.com/office/officeart/2005/8/layout/vList2"/>
    <dgm:cxn modelId="{6DE40B00-39E6-4251-BC76-1D1B3F38594F}" type="presOf" srcId="{DB7F10E1-3465-43E6-A1FE-AD97209441B4}" destId="{0A46BA31-1443-44E1-BFC0-349DEF6DE862}" srcOrd="0" destOrd="0" presId="urn:microsoft.com/office/officeart/2005/8/layout/vList2"/>
    <dgm:cxn modelId="{082CB385-5C0A-4312-8E43-92EFCC30E317}" srcId="{0042A079-A868-4F5D-B4BE-734DC283C2A4}" destId="{480394BE-8FD8-49EB-BEFE-BC4A1A57A861}" srcOrd="2" destOrd="0" parTransId="{DD144021-0FFE-4973-8453-CB6BDB3A130C}" sibTransId="{A4194AE9-A29E-4A3D-8A8D-580F0B98AA09}"/>
    <dgm:cxn modelId="{929E2366-C9A6-48A5-BC08-6A062F050C89}" srcId="{8179244F-4DE0-415B-BC16-F85C5751ED03}" destId="{2BE7FC3A-DB16-4D46-8B90-02D6D92299ED}" srcOrd="1" destOrd="0" parTransId="{B9C0BAED-56F3-41F6-A9F2-6F3EE8C41F63}" sibTransId="{F05BD081-6E48-48D4-9847-28A62869B9D2}"/>
    <dgm:cxn modelId="{8A26F76D-47A9-48F2-A8B1-8C139E42CF15}" srcId="{0042A079-A868-4F5D-B4BE-734DC283C2A4}" destId="{D56C4C39-56AD-4B2A-880E-7E385356BB3A}" srcOrd="0" destOrd="0" parTransId="{16D58A2C-2024-4A26-BF38-B21084AD818F}" sibTransId="{41683095-854D-4F16-969E-6611197A33EE}"/>
    <dgm:cxn modelId="{7E65CA1E-BF1E-4E20-B78B-C599FA82FABA}" srcId="{0042A079-A868-4F5D-B4BE-734DC283C2A4}" destId="{F5F76BEB-803D-4E3C-ADF1-104D337D3C01}" srcOrd="1" destOrd="0" parTransId="{61391F8B-80DE-43C2-9112-842EA5680B54}" sibTransId="{C06D6CAE-8D52-4D7B-B454-058C9BE86D1E}"/>
    <dgm:cxn modelId="{47D4783C-FDCD-4AF9-AD04-921535596696}" type="presOf" srcId="{480394BE-8FD8-49EB-BEFE-BC4A1A57A861}" destId="{31AEC835-5B59-4AA1-9105-A3222DAF2CEF}" srcOrd="0" destOrd="2" presId="urn:microsoft.com/office/officeart/2005/8/layout/vList2"/>
    <dgm:cxn modelId="{66BD6D59-C8BD-4C45-81E9-16D182C6F326}" type="presOf" srcId="{D56C4C39-56AD-4B2A-880E-7E385356BB3A}" destId="{31AEC835-5B59-4AA1-9105-A3222DAF2CEF}" srcOrd="0" destOrd="0" presId="urn:microsoft.com/office/officeart/2005/8/layout/vList2"/>
    <dgm:cxn modelId="{36E6A27A-C9BB-4E06-B890-78C0B7E7D9F8}" type="presOf" srcId="{8179244F-4DE0-415B-BC16-F85C5751ED03}" destId="{CD6D0005-5D67-464E-A36C-D0D4EB3E1A69}" srcOrd="0" destOrd="0" presId="urn:microsoft.com/office/officeart/2005/8/layout/vList2"/>
    <dgm:cxn modelId="{748A1239-F8CE-4353-BA00-AC6579AA62A6}" srcId="{8179244F-4DE0-415B-BC16-F85C5751ED03}" destId="{44FD2B96-C6A4-40B6-9627-024FFCDDE5D0}" srcOrd="0" destOrd="0" parTransId="{D2AE3958-5405-426C-AAB2-563B873B49CA}" sibTransId="{E7A51450-F065-4901-86EF-F6BBB0CDF02C}"/>
    <dgm:cxn modelId="{332EA589-95DE-4235-98E1-1CE4F1B78C00}" srcId="{0042A079-A868-4F5D-B4BE-734DC283C2A4}" destId="{9C5C4E97-7D71-47C3-AF64-9517A13492E9}" srcOrd="4" destOrd="0" parTransId="{7CD0572B-0A27-408E-A14A-E9D82050201C}" sibTransId="{A5E4D2F7-918D-4A34-A7A7-6C959EADDF8C}"/>
    <dgm:cxn modelId="{4C1DABBD-474E-4246-88CB-C0993817B33E}" type="presOf" srcId="{4D148611-18E7-41E2-9D38-7BB5E911331C}" destId="{31AEC835-5B59-4AA1-9105-A3222DAF2CEF}" srcOrd="0" destOrd="7" presId="urn:microsoft.com/office/officeart/2005/8/layout/vList2"/>
    <dgm:cxn modelId="{1A6A03B1-B2C7-42C9-838D-0828E578EACB}" type="presOf" srcId="{414A883B-3416-4444-AAD1-97B735324C18}" destId="{31AEC835-5B59-4AA1-9105-A3222DAF2CEF}" srcOrd="0" destOrd="5" presId="urn:microsoft.com/office/officeart/2005/8/layout/vList2"/>
    <dgm:cxn modelId="{21B6D85D-5981-4BDE-959F-2DDED4D884D6}" srcId="{DB7F10E1-3465-43E6-A1FE-AD97209441B4}" destId="{8179244F-4DE0-415B-BC16-F85C5751ED03}" srcOrd="3" destOrd="0" parTransId="{51151DC5-3E86-47AA-BC7F-C84CE8D40B37}" sibTransId="{DA96B718-4388-41AA-800D-EB1EA848715C}"/>
    <dgm:cxn modelId="{6149E715-80C8-4600-AACB-30D8D50F6DC3}" type="presOf" srcId="{2BE7FC3A-DB16-4D46-8B90-02D6D92299ED}" destId="{72B060E4-9C92-46DF-A8BC-7903699F3E2C}" srcOrd="0" destOrd="1" presId="urn:microsoft.com/office/officeart/2005/8/layout/vList2"/>
    <dgm:cxn modelId="{6883B20F-3F53-4371-96E2-6D3C3CE19FD0}" srcId="{0042A079-A868-4F5D-B4BE-734DC283C2A4}" destId="{905141F4-3A5D-4028-8EC3-C16A5053514B}" srcOrd="3" destOrd="0" parTransId="{02949FDE-B6B0-449F-89C0-4E449F2999C2}" sibTransId="{65FAC5E1-25DF-444C-B2BA-F6F9995E0072}"/>
    <dgm:cxn modelId="{E783EB26-4378-4D22-92D9-26B9E8D65632}" type="presOf" srcId="{328FCF33-8B13-4517-93F5-29DC670AAB2A}" destId="{31AEC835-5B59-4AA1-9105-A3222DAF2CEF}" srcOrd="0" destOrd="6" presId="urn:microsoft.com/office/officeart/2005/8/layout/vList2"/>
    <dgm:cxn modelId="{5CBEEDC4-51E9-460B-B35B-07DFD790E255}" srcId="{DB7F10E1-3465-43E6-A1FE-AD97209441B4}" destId="{15FBD925-2D4D-4B5B-B977-EBF236885299}" srcOrd="0" destOrd="0" parTransId="{6A471CA4-6411-43FA-8DE1-A5E4D0C2689D}" sibTransId="{2063A412-F444-435A-97C9-630C064CC37D}"/>
    <dgm:cxn modelId="{A2DF6395-1403-4FC0-8E65-D79E08F8DC73}" srcId="{0042A079-A868-4F5D-B4BE-734DC283C2A4}" destId="{4D148611-18E7-41E2-9D38-7BB5E911331C}" srcOrd="7" destOrd="0" parTransId="{30D6DEE7-8D50-4099-8D85-EFFB39D63021}" sibTransId="{7054B209-F043-458D-96DB-2BF5F0B48986}"/>
    <dgm:cxn modelId="{64F6C760-377E-4467-B8EB-97E8437965D9}" srcId="{DB7F10E1-3465-43E6-A1FE-AD97209441B4}" destId="{0042A079-A868-4F5D-B4BE-734DC283C2A4}" srcOrd="2" destOrd="0" parTransId="{7FD3A09D-CE3A-4E27-862D-06FD3A230418}" sibTransId="{F7B82135-23D6-4CAD-AC28-06E9B8422545}"/>
    <dgm:cxn modelId="{C4F60C90-6037-49F7-9ABA-F652D4B65511}" srcId="{0042A079-A868-4F5D-B4BE-734DC283C2A4}" destId="{328FCF33-8B13-4517-93F5-29DC670AAB2A}" srcOrd="6" destOrd="0" parTransId="{E3803332-407C-4F00-B459-5CB51A867A57}" sibTransId="{963E5630-E8D3-4BC2-83D3-BB397A5D6E5C}"/>
    <dgm:cxn modelId="{56DA5F66-771A-407F-BCE3-84D21C2759B8}" type="presOf" srcId="{44FD2B96-C6A4-40B6-9627-024FFCDDE5D0}" destId="{72B060E4-9C92-46DF-A8BC-7903699F3E2C}" srcOrd="0" destOrd="0" presId="urn:microsoft.com/office/officeart/2005/8/layout/vList2"/>
    <dgm:cxn modelId="{7CD50F11-5342-45CF-8F0A-21F91241FC6F}" srcId="{0042A079-A868-4F5D-B4BE-734DC283C2A4}" destId="{414A883B-3416-4444-AAD1-97B735324C18}" srcOrd="5" destOrd="0" parTransId="{D913B161-FE38-4453-84B6-345B12A82EC2}" sibTransId="{68CA812A-76F2-42D1-B6D9-EA357991F283}"/>
    <dgm:cxn modelId="{E9E479B6-9EEA-4F8C-B531-4D0B3BB3D2B2}" type="presOf" srcId="{9C5C4E97-7D71-47C3-AF64-9517A13492E9}" destId="{31AEC835-5B59-4AA1-9105-A3222DAF2CEF}" srcOrd="0" destOrd="4" presId="urn:microsoft.com/office/officeart/2005/8/layout/vList2"/>
    <dgm:cxn modelId="{485D72D7-43EB-404F-AD97-1822CB99F86C}" type="presOf" srcId="{EC8EAAC3-7633-430D-9396-511AEA716EF0}" destId="{24BC3871-4BFA-422E-B01F-204D74394DE3}" srcOrd="0" destOrd="0" presId="urn:microsoft.com/office/officeart/2005/8/layout/vList2"/>
    <dgm:cxn modelId="{51078C94-C2E1-4A37-A334-0BBF57ECD155}" type="presParOf" srcId="{0A46BA31-1443-44E1-BFC0-349DEF6DE862}" destId="{03ACB9E4-9D70-45B2-9EBA-C68A0D3D5597}" srcOrd="0" destOrd="0" presId="urn:microsoft.com/office/officeart/2005/8/layout/vList2"/>
    <dgm:cxn modelId="{C2C77789-A9A2-427B-8557-E8CA729D8814}" type="presParOf" srcId="{0A46BA31-1443-44E1-BFC0-349DEF6DE862}" destId="{687CEE72-2BC5-45A9-8836-F14F96E90D93}" srcOrd="1" destOrd="0" presId="urn:microsoft.com/office/officeart/2005/8/layout/vList2"/>
    <dgm:cxn modelId="{607AC736-010E-46D9-AE42-54946C6DFDFA}" type="presParOf" srcId="{0A46BA31-1443-44E1-BFC0-349DEF6DE862}" destId="{24BC3871-4BFA-422E-B01F-204D74394DE3}" srcOrd="2" destOrd="0" presId="urn:microsoft.com/office/officeart/2005/8/layout/vList2"/>
    <dgm:cxn modelId="{CE2A423E-A28E-44C7-A4E4-79287B0832DB}" type="presParOf" srcId="{0A46BA31-1443-44E1-BFC0-349DEF6DE862}" destId="{B31986F3-0C5E-43D7-8B10-5CB0570B1AAC}" srcOrd="3" destOrd="0" presId="urn:microsoft.com/office/officeart/2005/8/layout/vList2"/>
    <dgm:cxn modelId="{48C3657D-7E6A-46F5-ADBA-810257A2958A}" type="presParOf" srcId="{0A46BA31-1443-44E1-BFC0-349DEF6DE862}" destId="{F76FA154-A8AF-4FE1-A52A-60550E4FB825}" srcOrd="4" destOrd="0" presId="urn:microsoft.com/office/officeart/2005/8/layout/vList2"/>
    <dgm:cxn modelId="{CBEAEFF7-044E-4C2C-8577-2DBC47347310}" type="presParOf" srcId="{0A46BA31-1443-44E1-BFC0-349DEF6DE862}" destId="{31AEC835-5B59-4AA1-9105-A3222DAF2CEF}" srcOrd="5" destOrd="0" presId="urn:microsoft.com/office/officeart/2005/8/layout/vList2"/>
    <dgm:cxn modelId="{A6E731EE-902A-476C-B772-47DBE24A391A}" type="presParOf" srcId="{0A46BA31-1443-44E1-BFC0-349DEF6DE862}" destId="{CD6D0005-5D67-464E-A36C-D0D4EB3E1A69}" srcOrd="6" destOrd="0" presId="urn:microsoft.com/office/officeart/2005/8/layout/vList2"/>
    <dgm:cxn modelId="{90710932-A14C-4E2E-A79C-E5E6673AF39B}" type="presParOf" srcId="{0A46BA31-1443-44E1-BFC0-349DEF6DE862}" destId="{72B060E4-9C92-46DF-A8BC-7903699F3E2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8480D78-45CC-4CE7-AB3B-B96196B77190}">
      <dgm:prSet phldrT="[Texto]"/>
      <dgm:spPr/>
      <dgm:t>
        <a:bodyPr/>
        <a:lstStyle/>
        <a:p>
          <a:r>
            <a:rPr lang="pt-PT" dirty="0" smtClean="0"/>
            <a:t>1. Educação integral: uma janela de onde se vê muita coisa! </a:t>
          </a:r>
          <a:endParaRPr lang="pt-PT" dirty="0"/>
        </a:p>
      </dgm:t>
    </dgm:pt>
    <dgm:pt modelId="{923CE777-E368-4CEB-A7D8-66481F6B4670}" type="parTrans" cxnId="{7AC870C4-0F64-47B6-82F5-287C2200E056}">
      <dgm:prSet/>
      <dgm:spPr/>
      <dgm:t>
        <a:bodyPr/>
        <a:lstStyle/>
        <a:p>
          <a:endParaRPr lang="pt-PT"/>
        </a:p>
      </dgm:t>
    </dgm:pt>
    <dgm:pt modelId="{9E3AD0F3-FC3B-42F0-BEB0-5F9287D54F84}" type="sibTrans" cxnId="{7AC870C4-0F64-47B6-82F5-287C2200E056}">
      <dgm:prSet/>
      <dgm:spPr/>
      <dgm:t>
        <a:bodyPr/>
        <a:lstStyle/>
        <a:p>
          <a:endParaRPr lang="pt-PT"/>
        </a:p>
      </dgm:t>
    </dgm:pt>
    <dgm:pt modelId="{2B8752C2-8CBB-4EC3-8360-4DB95283A3A3}">
      <dgm:prSet phldrT="[Texto]"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Conceito conhecido e reconhecido pelas lideranças e corpo docente;</a:t>
          </a:r>
          <a:endParaRPr lang="pt-PT" sz="1600" dirty="0"/>
        </a:p>
      </dgm:t>
    </dgm:pt>
    <dgm:pt modelId="{43E23350-73ED-4819-A139-A958B391672C}" type="parTrans" cxnId="{32CD96F4-2118-4CF7-8B56-4AD4B4352634}">
      <dgm:prSet/>
      <dgm:spPr/>
      <dgm:t>
        <a:bodyPr/>
        <a:lstStyle/>
        <a:p>
          <a:endParaRPr lang="pt-PT"/>
        </a:p>
      </dgm:t>
    </dgm:pt>
    <dgm:pt modelId="{0BD614B0-E000-4B98-8A78-A2D8570BEA0D}" type="sibTrans" cxnId="{32CD96F4-2118-4CF7-8B56-4AD4B4352634}">
      <dgm:prSet/>
      <dgm:spPr/>
      <dgm:t>
        <a:bodyPr/>
        <a:lstStyle/>
        <a:p>
          <a:endParaRPr lang="pt-PT"/>
        </a:p>
      </dgm:t>
    </dgm:pt>
    <dgm:pt modelId="{736343F5-A803-4F57-9DBE-BFC7B79CA8B0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É uma questão ainda não está na ordem do dia (B)</a:t>
          </a:r>
          <a:endParaRPr lang="pt-PT" sz="1600" dirty="0"/>
        </a:p>
      </dgm:t>
    </dgm:pt>
    <dgm:pt modelId="{3935A542-76E6-4773-A3F5-AEDDAC2DA2E1}" type="sibTrans" cxnId="{C71B69B5-6751-4766-8612-B029B1EEA49A}">
      <dgm:prSet/>
      <dgm:spPr/>
      <dgm:t>
        <a:bodyPr/>
        <a:lstStyle/>
        <a:p>
          <a:endParaRPr lang="pt-PT"/>
        </a:p>
      </dgm:t>
    </dgm:pt>
    <dgm:pt modelId="{9D9FB660-15A0-44A1-9759-662907AA62BF}" type="parTrans" cxnId="{C71B69B5-6751-4766-8612-B029B1EEA49A}">
      <dgm:prSet/>
      <dgm:spPr/>
      <dgm:t>
        <a:bodyPr/>
        <a:lstStyle/>
        <a:p>
          <a:endParaRPr lang="pt-PT"/>
        </a:p>
      </dgm:t>
    </dgm:pt>
    <dgm:pt modelId="{677C68F4-2227-4861-A008-10E8E02581FB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É uma questão em cima da mesa (A), </a:t>
          </a:r>
          <a:endParaRPr lang="pt-PT" sz="1600" dirty="0"/>
        </a:p>
      </dgm:t>
    </dgm:pt>
    <dgm:pt modelId="{2D0F0132-5819-457C-AF82-8F775E7D2BF6}" type="sibTrans" cxnId="{20D29EBE-2C85-4092-A7AD-630F53D630D2}">
      <dgm:prSet/>
      <dgm:spPr/>
      <dgm:t>
        <a:bodyPr/>
        <a:lstStyle/>
        <a:p>
          <a:endParaRPr lang="pt-PT"/>
        </a:p>
      </dgm:t>
    </dgm:pt>
    <dgm:pt modelId="{989E9274-5624-4983-8B73-DFFE0209991A}" type="parTrans" cxnId="{20D29EBE-2C85-4092-A7AD-630F53D630D2}">
      <dgm:prSet/>
      <dgm:spPr/>
      <dgm:t>
        <a:bodyPr/>
        <a:lstStyle/>
        <a:p>
          <a:endParaRPr lang="pt-PT"/>
        </a:p>
      </dgm:t>
    </dgm:pt>
    <dgm:pt modelId="{C6A6F605-8F39-407C-82AA-689660CAE0AC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Mais para os alunos, que para os professores e pais! </a:t>
          </a:r>
          <a:endParaRPr lang="pt-PT" sz="1600" dirty="0"/>
        </a:p>
      </dgm:t>
    </dgm:pt>
    <dgm:pt modelId="{14051A0E-6060-4E3C-BE0B-4A3B2B7AEC36}" type="sibTrans" cxnId="{146171F9-FC5E-465E-A044-5DD4773B8A36}">
      <dgm:prSet/>
      <dgm:spPr/>
      <dgm:t>
        <a:bodyPr/>
        <a:lstStyle/>
        <a:p>
          <a:endParaRPr lang="pt-PT"/>
        </a:p>
      </dgm:t>
    </dgm:pt>
    <dgm:pt modelId="{305F500D-5DDE-484E-A185-922677E39795}" type="parTrans" cxnId="{146171F9-FC5E-465E-A044-5DD4773B8A36}">
      <dgm:prSet/>
      <dgm:spPr/>
      <dgm:t>
        <a:bodyPr/>
        <a:lstStyle/>
        <a:p>
          <a:endParaRPr lang="pt-PT"/>
        </a:p>
      </dgm:t>
    </dgm:pt>
    <dgm:pt modelId="{F9629C19-1A4D-4A76-AF4A-1F1A8F5E1ABB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Educação mais integral (ensino religioso, várias competências) que transversal : falta analisar práticas pedagógicas para ver dimensão religiosa do ensino</a:t>
          </a:r>
          <a:endParaRPr lang="pt-PT" sz="1600" dirty="0"/>
        </a:p>
      </dgm:t>
    </dgm:pt>
    <dgm:pt modelId="{9021F047-9148-4B42-BC72-B3C0871EB2B1}" type="sibTrans" cxnId="{EEB0B758-FB00-418E-8C77-DF48CC2937AF}">
      <dgm:prSet/>
      <dgm:spPr/>
      <dgm:t>
        <a:bodyPr/>
        <a:lstStyle/>
        <a:p>
          <a:endParaRPr lang="pt-PT"/>
        </a:p>
      </dgm:t>
    </dgm:pt>
    <dgm:pt modelId="{B1CD2532-3FDE-406D-8420-A65C3A785A3B}" type="parTrans" cxnId="{EEB0B758-FB00-418E-8C77-DF48CC2937AF}">
      <dgm:prSet/>
      <dgm:spPr/>
      <dgm:t>
        <a:bodyPr/>
        <a:lstStyle/>
        <a:p>
          <a:endParaRPr lang="pt-PT"/>
        </a:p>
      </dgm:t>
    </dgm:pt>
    <dgm:pt modelId="{516B99CA-823D-4D0A-864F-72A5A2C04E40}">
      <dgm:prSet phldrT="[Texto]" custT="1"/>
      <dgm:spPr/>
      <dgm:t>
        <a:bodyPr/>
        <a:lstStyle/>
        <a:p>
          <a:pPr algn="l">
            <a:spcAft>
              <a:spcPts val="600"/>
            </a:spcAft>
          </a:pPr>
          <a:endParaRPr lang="pt-PT" sz="1600" dirty="0"/>
        </a:p>
      </dgm:t>
    </dgm:pt>
    <dgm:pt modelId="{8EE64D4B-1547-45AE-91F0-BB98EF713A8B}" type="parTrans" cxnId="{037A1D43-2DE3-4E89-9389-B99FED76F953}">
      <dgm:prSet/>
      <dgm:spPr/>
      <dgm:t>
        <a:bodyPr/>
        <a:lstStyle/>
        <a:p>
          <a:endParaRPr lang="pt-PT"/>
        </a:p>
      </dgm:t>
    </dgm:pt>
    <dgm:pt modelId="{2C32E854-BC75-48F2-BD78-CC200053D1D5}" type="sibTrans" cxnId="{037A1D43-2DE3-4E89-9389-B99FED76F953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08082296-566E-4ECB-BD68-1670DFDBCC5D}" type="pres">
      <dgm:prSet presAssocID="{58480D78-45CC-4CE7-AB3B-B96196B77190}" presName="linNode" presStyleCnt="0"/>
      <dgm:spPr/>
    </dgm:pt>
    <dgm:pt modelId="{331B0700-7311-4298-86DC-4EC85007E0A9}" type="pres">
      <dgm:prSet presAssocID="{58480D78-45CC-4CE7-AB3B-B96196B77190}" presName="parentShp" presStyleLbl="node1" presStyleIdx="0" presStyleCnt="1" custScaleX="800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C99D37-06C5-44DC-8D5E-5BDCFCF9905A}" type="pres">
      <dgm:prSet presAssocID="{58480D78-45CC-4CE7-AB3B-B96196B77190}" presName="childShp" presStyleLbl="bgAccFollowNode1" presStyleIdx="0" presStyleCnt="1" custScaleX="109997" custScaleY="12507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46171F9-FC5E-465E-A044-5DD4773B8A36}" srcId="{58480D78-45CC-4CE7-AB3B-B96196B77190}" destId="{C6A6F605-8F39-407C-82AA-689660CAE0AC}" srcOrd="3" destOrd="0" parTransId="{305F500D-5DDE-484E-A185-922677E39795}" sibTransId="{14051A0E-6060-4E3C-BE0B-4A3B2B7AEC36}"/>
    <dgm:cxn modelId="{02D63A64-3752-49E2-8707-8E3B264700E5}" type="presOf" srcId="{F9629C19-1A4D-4A76-AF4A-1F1A8F5E1ABB}" destId="{BBC99D37-06C5-44DC-8D5E-5BDCFCF9905A}" srcOrd="0" destOrd="2" presId="urn:microsoft.com/office/officeart/2005/8/layout/vList6"/>
    <dgm:cxn modelId="{32CD96F4-2118-4CF7-8B56-4AD4B4352634}" srcId="{58480D78-45CC-4CE7-AB3B-B96196B77190}" destId="{2B8752C2-8CBB-4EC3-8360-4DB95283A3A3}" srcOrd="1" destOrd="0" parTransId="{43E23350-73ED-4819-A139-A958B391672C}" sibTransId="{0BD614B0-E000-4B98-8A78-A2D8570BEA0D}"/>
    <dgm:cxn modelId="{36E029CA-79B6-49AE-AD26-8E69FED95D18}" type="presOf" srcId="{2B8752C2-8CBB-4EC3-8360-4DB95283A3A3}" destId="{BBC99D37-06C5-44DC-8D5E-5BDCFCF9905A}" srcOrd="0" destOrd="1" presId="urn:microsoft.com/office/officeart/2005/8/layout/vList6"/>
    <dgm:cxn modelId="{3FCEF992-1021-4010-B4E4-F50F03D32791}" type="presOf" srcId="{DFC09E7E-0A87-4B75-97BD-EE0130D8AED7}" destId="{5775BD78-2935-410F-85BE-6964311B18CC}" srcOrd="0" destOrd="0" presId="urn:microsoft.com/office/officeart/2005/8/layout/vList6"/>
    <dgm:cxn modelId="{20D29EBE-2C85-4092-A7AD-630F53D630D2}" srcId="{58480D78-45CC-4CE7-AB3B-B96196B77190}" destId="{677C68F4-2227-4861-A008-10E8E02581FB}" srcOrd="4" destOrd="0" parTransId="{989E9274-5624-4983-8B73-DFFE0209991A}" sibTransId="{2D0F0132-5819-457C-AF82-8F775E7D2BF6}"/>
    <dgm:cxn modelId="{7AC870C4-0F64-47B6-82F5-287C2200E056}" srcId="{DFC09E7E-0A87-4B75-97BD-EE0130D8AED7}" destId="{58480D78-45CC-4CE7-AB3B-B96196B77190}" srcOrd="0" destOrd="0" parTransId="{923CE777-E368-4CEB-A7D8-66481F6B4670}" sibTransId="{9E3AD0F3-FC3B-42F0-BEB0-5F9287D54F84}"/>
    <dgm:cxn modelId="{C71B69B5-6751-4766-8612-B029B1EEA49A}" srcId="{58480D78-45CC-4CE7-AB3B-B96196B77190}" destId="{736343F5-A803-4F57-9DBE-BFC7B79CA8B0}" srcOrd="5" destOrd="0" parTransId="{9D9FB660-15A0-44A1-9759-662907AA62BF}" sibTransId="{3935A542-76E6-4773-A3F5-AEDDAC2DA2E1}"/>
    <dgm:cxn modelId="{7AA22F74-12B9-4A0F-9783-2F3A2BACE5CB}" type="presOf" srcId="{C6A6F605-8F39-407C-82AA-689660CAE0AC}" destId="{BBC99D37-06C5-44DC-8D5E-5BDCFCF9905A}" srcOrd="0" destOrd="3" presId="urn:microsoft.com/office/officeart/2005/8/layout/vList6"/>
    <dgm:cxn modelId="{49A2BA66-D918-4650-AEFE-DFE320CF2717}" type="presOf" srcId="{736343F5-A803-4F57-9DBE-BFC7B79CA8B0}" destId="{BBC99D37-06C5-44DC-8D5E-5BDCFCF9905A}" srcOrd="0" destOrd="5" presId="urn:microsoft.com/office/officeart/2005/8/layout/vList6"/>
    <dgm:cxn modelId="{DB2FE4AE-9E03-42C5-8F35-AC13683D20FD}" type="presOf" srcId="{58480D78-45CC-4CE7-AB3B-B96196B77190}" destId="{331B0700-7311-4298-86DC-4EC85007E0A9}" srcOrd="0" destOrd="0" presId="urn:microsoft.com/office/officeart/2005/8/layout/vList6"/>
    <dgm:cxn modelId="{B41F98DC-1DC1-4C2B-9E3A-52F58A045B7C}" type="presOf" srcId="{677C68F4-2227-4861-A008-10E8E02581FB}" destId="{BBC99D37-06C5-44DC-8D5E-5BDCFCF9905A}" srcOrd="0" destOrd="4" presId="urn:microsoft.com/office/officeart/2005/8/layout/vList6"/>
    <dgm:cxn modelId="{452D37FF-50AD-4548-81AE-AF436C9BE99E}" type="presOf" srcId="{516B99CA-823D-4D0A-864F-72A5A2C04E40}" destId="{BBC99D37-06C5-44DC-8D5E-5BDCFCF9905A}" srcOrd="0" destOrd="0" presId="urn:microsoft.com/office/officeart/2005/8/layout/vList6"/>
    <dgm:cxn modelId="{EEB0B758-FB00-418E-8C77-DF48CC2937AF}" srcId="{58480D78-45CC-4CE7-AB3B-B96196B77190}" destId="{F9629C19-1A4D-4A76-AF4A-1F1A8F5E1ABB}" srcOrd="2" destOrd="0" parTransId="{B1CD2532-3FDE-406D-8420-A65C3A785A3B}" sibTransId="{9021F047-9148-4B42-BC72-B3C0871EB2B1}"/>
    <dgm:cxn modelId="{037A1D43-2DE3-4E89-9389-B99FED76F953}" srcId="{58480D78-45CC-4CE7-AB3B-B96196B77190}" destId="{516B99CA-823D-4D0A-864F-72A5A2C04E40}" srcOrd="0" destOrd="0" parTransId="{8EE64D4B-1547-45AE-91F0-BB98EF713A8B}" sibTransId="{2C32E854-BC75-48F2-BD78-CC200053D1D5}"/>
    <dgm:cxn modelId="{80A0CA5D-94F7-4488-8788-9378212E141E}" type="presParOf" srcId="{5775BD78-2935-410F-85BE-6964311B18CC}" destId="{08082296-566E-4ECB-BD68-1670DFDBCC5D}" srcOrd="0" destOrd="0" presId="urn:microsoft.com/office/officeart/2005/8/layout/vList6"/>
    <dgm:cxn modelId="{DF75FF92-DBB3-4403-8D1B-F2AA26592BE1}" type="presParOf" srcId="{08082296-566E-4ECB-BD68-1670DFDBCC5D}" destId="{331B0700-7311-4298-86DC-4EC85007E0A9}" srcOrd="0" destOrd="0" presId="urn:microsoft.com/office/officeart/2005/8/layout/vList6"/>
    <dgm:cxn modelId="{7345E04E-F073-4413-8815-36339A5D8B85}" type="presParOf" srcId="{08082296-566E-4ECB-BD68-1670DFDBCC5D}" destId="{BBC99D37-06C5-44DC-8D5E-5BDCFCF990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/>
      <dgm:spPr/>
      <dgm:t>
        <a:bodyPr/>
        <a:lstStyle/>
        <a:p>
          <a:r>
            <a:rPr lang="pt-PT" dirty="0" smtClean="0"/>
            <a:t>2. Catolicidade (sentido literal!)</a:t>
          </a:r>
          <a:endParaRPr lang="pt-PT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1E9D46B4-9EC0-4105-A7E6-85B0EAAC23D3}">
      <dgm:prSet phldrT="[Texto]" custT="1"/>
      <dgm:spPr/>
      <dgm:t>
        <a:bodyPr/>
        <a:lstStyle/>
        <a:p>
          <a:pPr algn="just">
            <a:spcAft>
              <a:spcPts val="600"/>
            </a:spcAft>
          </a:pPr>
          <a:r>
            <a:rPr lang="pt-PT" sz="1600" dirty="0" smtClean="0"/>
            <a:t>Aberta a todos (sem condições especiais de acesso)</a:t>
          </a:r>
          <a:endParaRPr lang="pt-PT" sz="1600" dirty="0"/>
        </a:p>
      </dgm:t>
    </dgm:pt>
    <dgm:pt modelId="{FF2A7828-52ED-4296-9808-3B1BFA88A4EF}" type="parTrans" cxnId="{ECEE1B44-48A0-4565-A146-36A2A5AC0BA8}">
      <dgm:prSet/>
      <dgm:spPr/>
      <dgm:t>
        <a:bodyPr/>
        <a:lstStyle/>
        <a:p>
          <a:endParaRPr lang="pt-PT"/>
        </a:p>
      </dgm:t>
    </dgm:pt>
    <dgm:pt modelId="{29D03ECA-B4C9-4C9B-8BE1-7EFFCAC7D6C4}" type="sibTrans" cxnId="{ECEE1B44-48A0-4565-A146-36A2A5AC0BA8}">
      <dgm:prSet/>
      <dgm:spPr/>
      <dgm:t>
        <a:bodyPr/>
        <a:lstStyle/>
        <a:p>
          <a:endParaRPr lang="pt-PT"/>
        </a:p>
      </dgm:t>
    </dgm:pt>
    <dgm:pt modelId="{D067A2E3-4697-4D24-8F02-6F7D86528EC2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pt-PT" sz="1600" dirty="0" smtClean="0"/>
            <a:t>Respeito total pela liberdade religiosa</a:t>
          </a:r>
          <a:endParaRPr lang="pt-PT" sz="1600" dirty="0"/>
        </a:p>
      </dgm:t>
    </dgm:pt>
    <dgm:pt modelId="{88EC55F4-ED29-419C-9D81-2C65FC6A60D5}" type="parTrans" cxnId="{7DE7D6BE-F6E1-44BD-B8F6-7F38661C4E2C}">
      <dgm:prSet/>
      <dgm:spPr/>
      <dgm:t>
        <a:bodyPr/>
        <a:lstStyle/>
        <a:p>
          <a:endParaRPr lang="pt-PT"/>
        </a:p>
      </dgm:t>
    </dgm:pt>
    <dgm:pt modelId="{D65B67C4-66D2-40FA-9BCE-19C44F13ACCC}" type="sibTrans" cxnId="{7DE7D6BE-F6E1-44BD-B8F6-7F38661C4E2C}">
      <dgm:prSet/>
      <dgm:spPr/>
      <dgm:t>
        <a:bodyPr/>
        <a:lstStyle/>
        <a:p>
          <a:endParaRPr lang="pt-PT"/>
        </a:p>
      </dgm:t>
    </dgm:pt>
    <dgm:pt modelId="{6F2E8E86-B8E5-4691-986C-31C1D5272470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pt-PT" sz="1600" dirty="0" smtClean="0"/>
            <a:t>Atenção aos pobres ‘da casa’. Mais preocupação com os que podem sair do que com os  que querem entrar</a:t>
          </a:r>
          <a:endParaRPr lang="pt-PT" sz="1600" dirty="0"/>
        </a:p>
      </dgm:t>
    </dgm:pt>
    <dgm:pt modelId="{E6634B72-609C-4847-A7F5-E97A80AB0DD9}" type="parTrans" cxnId="{4DB18793-89E0-428A-922C-141FEAC558C9}">
      <dgm:prSet/>
      <dgm:spPr/>
      <dgm:t>
        <a:bodyPr/>
        <a:lstStyle/>
        <a:p>
          <a:endParaRPr lang="pt-PT"/>
        </a:p>
      </dgm:t>
    </dgm:pt>
    <dgm:pt modelId="{5736D823-9B29-477D-88E1-C5A4B1D61C23}" type="sibTrans" cxnId="{4DB18793-89E0-428A-922C-141FEAC558C9}">
      <dgm:prSet/>
      <dgm:spPr/>
      <dgm:t>
        <a:bodyPr/>
        <a:lstStyle/>
        <a:p>
          <a:endParaRPr lang="pt-PT"/>
        </a:p>
      </dgm:t>
    </dgm:pt>
    <dgm:pt modelId="{44B5B8FD-DF5C-4CAC-A51C-08EEBB296CF0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pt-PT" sz="1600" dirty="0" smtClean="0"/>
            <a:t>Derrubada a alfândega… quanto ao “cartão de identidade”, mas não quanto ao “cartão de crédito”</a:t>
          </a:r>
          <a:endParaRPr lang="pt-PT" sz="1600" dirty="0"/>
        </a:p>
      </dgm:t>
    </dgm:pt>
    <dgm:pt modelId="{8F52F0A3-2C93-467A-9EE9-657221A3AD5A}" type="parTrans" cxnId="{7DAA1283-9208-4C5E-A135-EB40745911F8}">
      <dgm:prSet/>
      <dgm:spPr/>
      <dgm:t>
        <a:bodyPr/>
        <a:lstStyle/>
        <a:p>
          <a:endParaRPr lang="pt-PT"/>
        </a:p>
      </dgm:t>
    </dgm:pt>
    <dgm:pt modelId="{76247048-71AC-4A91-9B5B-0E3EDCC8A2C3}" type="sibTrans" cxnId="{7DAA1283-9208-4C5E-A135-EB40745911F8}">
      <dgm:prSet/>
      <dgm:spPr/>
      <dgm:t>
        <a:bodyPr/>
        <a:lstStyle/>
        <a:p>
          <a:endParaRPr lang="pt-PT"/>
        </a:p>
      </dgm:t>
    </dgm:pt>
    <dgm:pt modelId="{1BD20E73-21F3-41A3-BFC7-481F3AEEAE87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pt-PT" sz="1600" dirty="0" smtClean="0"/>
            <a:t>Pobres: o parente pobre dos colégios A e B. Sem contratos de associação, ou cooperação…</a:t>
          </a:r>
          <a:endParaRPr lang="pt-PT" sz="1600" dirty="0"/>
        </a:p>
      </dgm:t>
    </dgm:pt>
    <dgm:pt modelId="{326D1A08-7B3C-4329-8D2C-8692B8D1CEB7}" type="parTrans" cxnId="{20DD74B8-3F5B-45DA-BE34-200B762E24F0}">
      <dgm:prSet/>
      <dgm:spPr/>
      <dgm:t>
        <a:bodyPr/>
        <a:lstStyle/>
        <a:p>
          <a:endParaRPr lang="pt-PT"/>
        </a:p>
      </dgm:t>
    </dgm:pt>
    <dgm:pt modelId="{9401FCE5-2182-4CB4-B3D5-CCC42A960EC9}" type="sibTrans" cxnId="{20DD74B8-3F5B-45DA-BE34-200B762E24F0}">
      <dgm:prSet/>
      <dgm:spPr/>
      <dgm:t>
        <a:bodyPr/>
        <a:lstStyle/>
        <a:p>
          <a:endParaRPr lang="pt-PT"/>
        </a:p>
      </dgm:t>
    </dgm:pt>
    <dgm:pt modelId="{92029239-539D-48DD-A500-AE44E8A065DC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pt-PT" sz="1600" dirty="0" smtClean="0"/>
            <a:t>A potenciar – melhorar a abertura ao meio local e eclesial. Abertura tímida (B), maior (A)</a:t>
          </a:r>
          <a:endParaRPr lang="pt-PT" sz="1600" dirty="0"/>
        </a:p>
      </dgm:t>
    </dgm:pt>
    <dgm:pt modelId="{10E0F8D2-4A12-4A52-B282-506B54DCD00A}" type="parTrans" cxnId="{F0A244D5-D134-4A29-ABE6-020E2AE0F7D4}">
      <dgm:prSet/>
      <dgm:spPr/>
      <dgm:t>
        <a:bodyPr/>
        <a:lstStyle/>
        <a:p>
          <a:endParaRPr lang="pt-PT"/>
        </a:p>
      </dgm:t>
    </dgm:pt>
    <dgm:pt modelId="{E51CA07B-6BAA-4B52-B428-4620CB21BAB1}" type="sibTrans" cxnId="{F0A244D5-D134-4A29-ABE6-020E2AE0F7D4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800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09997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B37B842-D872-416D-8047-45F2FC58F9DC}" type="presOf" srcId="{FDF3ED58-A58C-451B-9286-F029283505A7}" destId="{D00CE039-9283-4DF4-A870-F422DECE29E3}" srcOrd="0" destOrd="0" presId="urn:microsoft.com/office/officeart/2005/8/layout/vList6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65FCFA36-1AB5-4C4E-80F1-180570793800}" type="presOf" srcId="{44B5B8FD-DF5C-4CAC-A51C-08EEBB296CF0}" destId="{A4973879-1F9A-463E-BEB0-D69293D6D0A8}" srcOrd="0" destOrd="3" presId="urn:microsoft.com/office/officeart/2005/8/layout/vList6"/>
    <dgm:cxn modelId="{20DD74B8-3F5B-45DA-BE34-200B762E24F0}" srcId="{FDF3ED58-A58C-451B-9286-F029283505A7}" destId="{1BD20E73-21F3-41A3-BFC7-481F3AEEAE87}" srcOrd="4" destOrd="0" parTransId="{326D1A08-7B3C-4329-8D2C-8692B8D1CEB7}" sibTransId="{9401FCE5-2182-4CB4-B3D5-CCC42A960EC9}"/>
    <dgm:cxn modelId="{F0A244D5-D134-4A29-ABE6-020E2AE0F7D4}" srcId="{FDF3ED58-A58C-451B-9286-F029283505A7}" destId="{92029239-539D-48DD-A500-AE44E8A065DC}" srcOrd="5" destOrd="0" parTransId="{10E0F8D2-4A12-4A52-B282-506B54DCD00A}" sibTransId="{E51CA07B-6BAA-4B52-B428-4620CB21BAB1}"/>
    <dgm:cxn modelId="{866B2A6B-AC20-4F5B-85B2-193BBE7DFC08}" type="presOf" srcId="{1BD20E73-21F3-41A3-BFC7-481F3AEEAE87}" destId="{A4973879-1F9A-463E-BEB0-D69293D6D0A8}" srcOrd="0" destOrd="4" presId="urn:microsoft.com/office/officeart/2005/8/layout/vList6"/>
    <dgm:cxn modelId="{7DAA1283-9208-4C5E-A135-EB40745911F8}" srcId="{FDF3ED58-A58C-451B-9286-F029283505A7}" destId="{44B5B8FD-DF5C-4CAC-A51C-08EEBB296CF0}" srcOrd="3" destOrd="0" parTransId="{8F52F0A3-2C93-467A-9EE9-657221A3AD5A}" sibTransId="{76247048-71AC-4A91-9B5B-0E3EDCC8A2C3}"/>
    <dgm:cxn modelId="{7DE7D6BE-F6E1-44BD-B8F6-7F38661C4E2C}" srcId="{FDF3ED58-A58C-451B-9286-F029283505A7}" destId="{D067A2E3-4697-4D24-8F02-6F7D86528EC2}" srcOrd="1" destOrd="0" parTransId="{88EC55F4-ED29-419C-9D81-2C65FC6A60D5}" sibTransId="{D65B67C4-66D2-40FA-9BCE-19C44F13ACCC}"/>
    <dgm:cxn modelId="{B3D0BB81-F993-4FD0-879A-50A5EBB585A0}" type="presOf" srcId="{6F2E8E86-B8E5-4691-986C-31C1D5272470}" destId="{A4973879-1F9A-463E-BEB0-D69293D6D0A8}" srcOrd="0" destOrd="2" presId="urn:microsoft.com/office/officeart/2005/8/layout/vList6"/>
    <dgm:cxn modelId="{735C14E5-E351-4DFE-AF50-354F02E9349A}" type="presOf" srcId="{92029239-539D-48DD-A500-AE44E8A065DC}" destId="{A4973879-1F9A-463E-BEB0-D69293D6D0A8}" srcOrd="0" destOrd="5" presId="urn:microsoft.com/office/officeart/2005/8/layout/vList6"/>
    <dgm:cxn modelId="{4DB18793-89E0-428A-922C-141FEAC558C9}" srcId="{FDF3ED58-A58C-451B-9286-F029283505A7}" destId="{6F2E8E86-B8E5-4691-986C-31C1D5272470}" srcOrd="2" destOrd="0" parTransId="{E6634B72-609C-4847-A7F5-E97A80AB0DD9}" sibTransId="{5736D823-9B29-477D-88E1-C5A4B1D61C23}"/>
    <dgm:cxn modelId="{ECEE1B44-48A0-4565-A146-36A2A5AC0BA8}" srcId="{FDF3ED58-A58C-451B-9286-F029283505A7}" destId="{1E9D46B4-9EC0-4105-A7E6-85B0EAAC23D3}" srcOrd="0" destOrd="0" parTransId="{FF2A7828-52ED-4296-9808-3B1BFA88A4EF}" sibTransId="{29D03ECA-B4C9-4C9B-8BE1-7EFFCAC7D6C4}"/>
    <dgm:cxn modelId="{F7CCF475-C878-4407-9925-2218BBFEE86B}" type="presOf" srcId="{DFC09E7E-0A87-4B75-97BD-EE0130D8AED7}" destId="{5775BD78-2935-410F-85BE-6964311B18CC}" srcOrd="0" destOrd="0" presId="urn:microsoft.com/office/officeart/2005/8/layout/vList6"/>
    <dgm:cxn modelId="{5F9594DF-8D03-40B7-9FD8-E747FEF57F21}" type="presOf" srcId="{D067A2E3-4697-4D24-8F02-6F7D86528EC2}" destId="{A4973879-1F9A-463E-BEB0-D69293D6D0A8}" srcOrd="0" destOrd="1" presId="urn:microsoft.com/office/officeart/2005/8/layout/vList6"/>
    <dgm:cxn modelId="{EAE2B505-75AD-438C-8C59-C9B89F92622E}" type="presOf" srcId="{1E9D46B4-9EC0-4105-A7E6-85B0EAAC23D3}" destId="{A4973879-1F9A-463E-BEB0-D69293D6D0A8}" srcOrd="0" destOrd="0" presId="urn:microsoft.com/office/officeart/2005/8/layout/vList6"/>
    <dgm:cxn modelId="{24856B6B-B989-4D31-9DF8-E1DAB5486B7B}" type="presParOf" srcId="{5775BD78-2935-410F-85BE-6964311B18CC}" destId="{80637D2C-5523-4550-AF79-C9721E2C8A19}" srcOrd="0" destOrd="0" presId="urn:microsoft.com/office/officeart/2005/8/layout/vList6"/>
    <dgm:cxn modelId="{79202EF1-C47C-4C71-BC0E-4FCF9AC61380}" type="presParOf" srcId="{80637D2C-5523-4550-AF79-C9721E2C8A19}" destId="{D00CE039-9283-4DF4-A870-F422DECE29E3}" srcOrd="0" destOrd="0" presId="urn:microsoft.com/office/officeart/2005/8/layout/vList6"/>
    <dgm:cxn modelId="{D076C05E-1F01-458A-B5F9-0C1888B71AD7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8480D78-45CC-4CE7-AB3B-B96196B77190}">
      <dgm:prSet phldrT="[Texto]" custT="1"/>
      <dgm:spPr/>
      <dgm:t>
        <a:bodyPr/>
        <a:lstStyle/>
        <a:p>
          <a:r>
            <a:rPr lang="pt-PT" sz="2400" dirty="0" smtClean="0"/>
            <a:t>3. Uma lufada de ar fresco na religião: uma missão possível</a:t>
          </a:r>
          <a:endParaRPr lang="pt-PT" sz="2400" dirty="0"/>
        </a:p>
      </dgm:t>
    </dgm:pt>
    <dgm:pt modelId="{923CE777-E368-4CEB-A7D8-66481F6B4670}" type="parTrans" cxnId="{7AC870C4-0F64-47B6-82F5-287C2200E056}">
      <dgm:prSet/>
      <dgm:spPr/>
      <dgm:t>
        <a:bodyPr/>
        <a:lstStyle/>
        <a:p>
          <a:endParaRPr lang="pt-PT"/>
        </a:p>
      </dgm:t>
    </dgm:pt>
    <dgm:pt modelId="{9E3AD0F3-FC3B-42F0-BEB0-5F9287D54F84}" type="sibTrans" cxnId="{7AC870C4-0F64-47B6-82F5-287C2200E056}">
      <dgm:prSet/>
      <dgm:spPr/>
      <dgm:t>
        <a:bodyPr/>
        <a:lstStyle/>
        <a:p>
          <a:endParaRPr lang="pt-PT"/>
        </a:p>
      </dgm:t>
    </dgm:pt>
    <dgm:pt modelId="{14F2991A-0065-4AD3-9EF8-8B9FA4518033}">
      <dgm:prSet custT="1"/>
      <dgm:spPr/>
      <dgm:t>
        <a:bodyPr/>
        <a:lstStyle/>
        <a:p>
          <a:pPr marL="171450" indent="0" algn="just">
            <a:spcAft>
              <a:spcPts val="600"/>
            </a:spcAft>
          </a:pPr>
          <a:r>
            <a:rPr lang="pt-PT" sz="1600" dirty="0" smtClean="0"/>
            <a:t>O carisma do professor de EMRC, peça-chave no desenvolvimento do PE:</a:t>
          </a:r>
        </a:p>
      </dgm:t>
    </dgm:pt>
    <dgm:pt modelId="{98CF59EB-0B32-4D04-AC51-E405FB16AF21}" type="parTrans" cxnId="{4BE28411-109F-4B3A-A3CE-E57CCFB93D2D}">
      <dgm:prSet/>
      <dgm:spPr/>
      <dgm:t>
        <a:bodyPr/>
        <a:lstStyle/>
        <a:p>
          <a:endParaRPr lang="pt-PT"/>
        </a:p>
      </dgm:t>
    </dgm:pt>
    <dgm:pt modelId="{466A645C-767B-4CEB-B85F-7BCF2B97753F}" type="sibTrans" cxnId="{4BE28411-109F-4B3A-A3CE-E57CCFB93D2D}">
      <dgm:prSet/>
      <dgm:spPr/>
      <dgm:t>
        <a:bodyPr/>
        <a:lstStyle/>
        <a:p>
          <a:endParaRPr lang="pt-PT"/>
        </a:p>
      </dgm:t>
    </dgm:pt>
    <dgm:pt modelId="{56CED680-4DEA-4216-B8EE-D74F60799F80}">
      <dgm:prSet custT="1"/>
      <dgm:spPr/>
      <dgm:t>
        <a:bodyPr/>
        <a:lstStyle/>
        <a:p>
          <a:pPr marL="441325" indent="0" algn="just">
            <a:spcAft>
              <a:spcPts val="600"/>
            </a:spcAft>
          </a:pPr>
          <a:r>
            <a:rPr lang="pt-PT" sz="1600" dirty="0" smtClean="0"/>
            <a:t>Os leigos na EMRC: uma mais-valia</a:t>
          </a:r>
        </a:p>
      </dgm:t>
    </dgm:pt>
    <dgm:pt modelId="{7A2670D9-E6B8-420E-9335-DB85C07BC7CE}" type="parTrans" cxnId="{B11B657C-C4E5-40C3-8943-88A8D48685F5}">
      <dgm:prSet/>
      <dgm:spPr/>
      <dgm:t>
        <a:bodyPr/>
        <a:lstStyle/>
        <a:p>
          <a:endParaRPr lang="pt-PT"/>
        </a:p>
      </dgm:t>
    </dgm:pt>
    <dgm:pt modelId="{A175114C-C5EF-4495-B9DE-C57D32295F71}" type="sibTrans" cxnId="{B11B657C-C4E5-40C3-8943-88A8D48685F5}">
      <dgm:prSet/>
      <dgm:spPr/>
      <dgm:t>
        <a:bodyPr/>
        <a:lstStyle/>
        <a:p>
          <a:endParaRPr lang="pt-PT"/>
        </a:p>
      </dgm:t>
    </dgm:pt>
    <dgm:pt modelId="{93A43B1E-5895-4F38-B065-B7BB9DBBAF22}">
      <dgm:prSet custT="1"/>
      <dgm:spPr/>
      <dgm:t>
        <a:bodyPr/>
        <a:lstStyle/>
        <a:p>
          <a:pPr marL="441325" indent="0" algn="just">
            <a:spcAft>
              <a:spcPts val="600"/>
            </a:spcAft>
          </a:pPr>
          <a:r>
            <a:rPr lang="pt-PT" sz="1600" dirty="0" smtClean="0"/>
            <a:t>Aposta forte e qualificada (A): professores dinamizadores da Equipa Pastoral</a:t>
          </a:r>
        </a:p>
      </dgm:t>
    </dgm:pt>
    <dgm:pt modelId="{38D5C505-B2C1-48EE-BF1B-7575E7B39E3B}" type="parTrans" cxnId="{4E39D6B4-1122-4E76-BC65-626E67ED0FC7}">
      <dgm:prSet/>
      <dgm:spPr/>
      <dgm:t>
        <a:bodyPr/>
        <a:lstStyle/>
        <a:p>
          <a:endParaRPr lang="pt-PT"/>
        </a:p>
      </dgm:t>
    </dgm:pt>
    <dgm:pt modelId="{DA26484B-083E-4476-A7DB-478A37052C50}" type="sibTrans" cxnId="{4E39D6B4-1122-4E76-BC65-626E67ED0FC7}">
      <dgm:prSet/>
      <dgm:spPr/>
      <dgm:t>
        <a:bodyPr/>
        <a:lstStyle/>
        <a:p>
          <a:endParaRPr lang="pt-PT"/>
        </a:p>
      </dgm:t>
    </dgm:pt>
    <dgm:pt modelId="{FC41927F-AD53-4DFF-BFF9-9365D59CC65C}">
      <dgm:prSet custT="1"/>
      <dgm:spPr/>
      <dgm:t>
        <a:bodyPr/>
        <a:lstStyle/>
        <a:p>
          <a:pPr marL="441325" indent="0" algn="just">
            <a:spcAft>
              <a:spcPts val="600"/>
            </a:spcAft>
          </a:pPr>
          <a:r>
            <a:rPr lang="pt-PT" sz="1600" dirty="0" smtClean="0"/>
            <a:t>Seleção de professores EMRC pouco cuidada (B), mas com tempos duplicados, no básico…</a:t>
          </a:r>
        </a:p>
      </dgm:t>
    </dgm:pt>
    <dgm:pt modelId="{B7FF8007-5794-445E-A861-8710299237CF}" type="parTrans" cxnId="{CCB4DC75-0846-4BFD-8ED1-DC9875EE9332}">
      <dgm:prSet/>
      <dgm:spPr/>
      <dgm:t>
        <a:bodyPr/>
        <a:lstStyle/>
        <a:p>
          <a:endParaRPr lang="pt-PT"/>
        </a:p>
      </dgm:t>
    </dgm:pt>
    <dgm:pt modelId="{ED5C6BA4-86AE-4724-96EE-1DFA43C067A9}" type="sibTrans" cxnId="{CCB4DC75-0846-4BFD-8ED1-DC9875EE9332}">
      <dgm:prSet/>
      <dgm:spPr/>
      <dgm:t>
        <a:bodyPr/>
        <a:lstStyle/>
        <a:p>
          <a:endParaRPr lang="pt-PT"/>
        </a:p>
      </dgm:t>
    </dgm:pt>
    <dgm:pt modelId="{CCEE5DAD-5D3A-4A61-87EF-3F95E04A7B90}">
      <dgm:prSet custT="1"/>
      <dgm:spPr/>
      <dgm:t>
        <a:bodyPr/>
        <a:lstStyle/>
        <a:p>
          <a:pPr marL="441325" indent="0" algn="just">
            <a:spcAft>
              <a:spcPts val="600"/>
            </a:spcAft>
          </a:pPr>
          <a:r>
            <a:rPr lang="pt-PT" sz="1600" dirty="0" smtClean="0"/>
            <a:t>Colégio B com Catequese, mas sem Equipa Pastoral</a:t>
          </a:r>
        </a:p>
      </dgm:t>
    </dgm:pt>
    <dgm:pt modelId="{4688F0CD-3D9D-4FEF-95A3-BA3EA16C60BB}" type="parTrans" cxnId="{496D45DF-12E8-4D55-AAA6-AAFC1968F938}">
      <dgm:prSet/>
      <dgm:spPr/>
      <dgm:t>
        <a:bodyPr/>
        <a:lstStyle/>
        <a:p>
          <a:endParaRPr lang="pt-PT"/>
        </a:p>
      </dgm:t>
    </dgm:pt>
    <dgm:pt modelId="{43C39F7F-3F56-4D0B-A06F-12DB0DE5D7F8}" type="sibTrans" cxnId="{496D45DF-12E8-4D55-AAA6-AAFC1968F938}">
      <dgm:prSet/>
      <dgm:spPr/>
      <dgm:t>
        <a:bodyPr/>
        <a:lstStyle/>
        <a:p>
          <a:endParaRPr lang="pt-PT"/>
        </a:p>
      </dgm:t>
    </dgm:pt>
    <dgm:pt modelId="{DFF6B9E5-43D5-46DD-ACA6-CBB3900E9D74}">
      <dgm:prSet custT="1"/>
      <dgm:spPr/>
      <dgm:t>
        <a:bodyPr/>
        <a:lstStyle/>
        <a:p>
          <a:pPr marL="171450" indent="0" algn="just">
            <a:spcAft>
              <a:spcPts val="600"/>
            </a:spcAft>
          </a:pPr>
          <a:r>
            <a:rPr lang="pt-PT" sz="1600" dirty="0" smtClean="0"/>
            <a:t>Sem percursos de fé personalizados (A e B)</a:t>
          </a:r>
        </a:p>
      </dgm:t>
    </dgm:pt>
    <dgm:pt modelId="{F7562C0C-14BF-4225-9386-28703E13C8EE}" type="parTrans" cxnId="{21063164-1696-48B6-8AD8-84893BBA8C09}">
      <dgm:prSet/>
      <dgm:spPr/>
      <dgm:t>
        <a:bodyPr/>
        <a:lstStyle/>
        <a:p>
          <a:endParaRPr lang="pt-PT"/>
        </a:p>
      </dgm:t>
    </dgm:pt>
    <dgm:pt modelId="{5DF360A9-4FEE-44DB-A349-0413B9CD250C}" type="sibTrans" cxnId="{21063164-1696-48B6-8AD8-84893BBA8C09}">
      <dgm:prSet/>
      <dgm:spPr/>
      <dgm:t>
        <a:bodyPr/>
        <a:lstStyle/>
        <a:p>
          <a:endParaRPr lang="pt-PT"/>
        </a:p>
      </dgm:t>
    </dgm:pt>
    <dgm:pt modelId="{571DBCF7-D83D-43D4-BCBF-E181BE75A228}">
      <dgm:prSet custT="1"/>
      <dgm:spPr/>
      <dgm:t>
        <a:bodyPr/>
        <a:lstStyle/>
        <a:p>
          <a:pPr marL="171450" indent="0" algn="just">
            <a:spcAft>
              <a:spcPts val="600"/>
            </a:spcAft>
          </a:pPr>
          <a:r>
            <a:rPr lang="pt-PT" sz="1600" dirty="0" smtClean="0"/>
            <a:t>Colégio A mostra ao B que é possível ir mais longe. </a:t>
          </a:r>
        </a:p>
      </dgm:t>
    </dgm:pt>
    <dgm:pt modelId="{B0372A04-2DCC-4B32-AC65-565308C11AE2}" type="parTrans" cxnId="{C5AB2DE0-38B6-491A-ACEE-C6EF9FBC5E36}">
      <dgm:prSet/>
      <dgm:spPr/>
      <dgm:t>
        <a:bodyPr/>
        <a:lstStyle/>
        <a:p>
          <a:endParaRPr lang="pt-PT"/>
        </a:p>
      </dgm:t>
    </dgm:pt>
    <dgm:pt modelId="{18AA3D56-3289-4058-A88E-A2A5E3D0C080}" type="sibTrans" cxnId="{C5AB2DE0-38B6-491A-ACEE-C6EF9FBC5E36}">
      <dgm:prSet/>
      <dgm:spPr/>
      <dgm:t>
        <a:bodyPr/>
        <a:lstStyle/>
        <a:p>
          <a:endParaRPr lang="pt-PT"/>
        </a:p>
      </dgm:t>
    </dgm:pt>
    <dgm:pt modelId="{E3D0FBF0-0341-45EA-A4CE-69B2C2D8FBC5}">
      <dgm:prSet phldrT="[Texto]" custT="1"/>
      <dgm:spPr/>
      <dgm:t>
        <a:bodyPr/>
        <a:lstStyle/>
        <a:p>
          <a:pPr marL="171450" indent="0" algn="just">
            <a:spcAft>
              <a:spcPct val="15000"/>
            </a:spcAft>
          </a:pPr>
          <a:r>
            <a:rPr lang="pt-PT" sz="1600" dirty="0" smtClean="0"/>
            <a:t>Obrigatoriedade de EMRC não contestada. Disciplina altamente apreciada</a:t>
          </a:r>
          <a:endParaRPr lang="pt-PT" sz="1600" dirty="0"/>
        </a:p>
      </dgm:t>
    </dgm:pt>
    <dgm:pt modelId="{53F355F0-8E5E-4EBC-BEAC-9FB23666B6B4}" type="parTrans" cxnId="{7C73CF25-AB86-4F02-8A69-CFFE8FCA76D2}">
      <dgm:prSet/>
      <dgm:spPr/>
      <dgm:t>
        <a:bodyPr/>
        <a:lstStyle/>
        <a:p>
          <a:endParaRPr lang="pt-PT"/>
        </a:p>
      </dgm:t>
    </dgm:pt>
    <dgm:pt modelId="{893D56E3-7A09-4E63-B3D1-D095F16F0024}" type="sibTrans" cxnId="{7C73CF25-AB86-4F02-8A69-CFFE8FCA76D2}">
      <dgm:prSet/>
      <dgm:spPr/>
      <dgm:t>
        <a:bodyPr/>
        <a:lstStyle/>
        <a:p>
          <a:endParaRPr lang="pt-PT"/>
        </a:p>
      </dgm:t>
    </dgm:pt>
    <dgm:pt modelId="{0BC7673B-E409-4B15-868A-657A15C25C07}">
      <dgm:prSet custT="1"/>
      <dgm:spPr/>
      <dgm:t>
        <a:bodyPr/>
        <a:lstStyle/>
        <a:p>
          <a:pPr marL="171450" indent="0" algn="just">
            <a:spcAft>
              <a:spcPts val="600"/>
            </a:spcAft>
          </a:pPr>
          <a:r>
            <a:rPr lang="pt-PT" sz="1600" dirty="0" smtClean="0"/>
            <a:t>Nota: Dois colégios: dois pesos, duas medidas! Um chama prof. de EMRC para a Direção (A). Outro dispensa-o (B).</a:t>
          </a:r>
        </a:p>
      </dgm:t>
    </dgm:pt>
    <dgm:pt modelId="{FAD5D95E-0330-45A5-B07D-515D5516293B}" type="parTrans" cxnId="{39D0BF96-492D-4FE5-9FE2-614763127E7F}">
      <dgm:prSet/>
      <dgm:spPr/>
      <dgm:t>
        <a:bodyPr/>
        <a:lstStyle/>
        <a:p>
          <a:endParaRPr lang="pt-PT"/>
        </a:p>
      </dgm:t>
    </dgm:pt>
    <dgm:pt modelId="{EF5CF69D-5FCF-4609-9955-75FF770B3A68}" type="sibTrans" cxnId="{39D0BF96-492D-4FE5-9FE2-614763127E7F}">
      <dgm:prSet/>
      <dgm:spPr/>
      <dgm:t>
        <a:bodyPr/>
        <a:lstStyle/>
        <a:p>
          <a:endParaRPr lang="pt-PT"/>
        </a:p>
      </dgm:t>
    </dgm:pt>
    <dgm:pt modelId="{FA472383-BE1E-4698-8C53-FDDD37A071C0}">
      <dgm:prSet custT="1"/>
      <dgm:spPr/>
      <dgm:t>
        <a:bodyPr/>
        <a:lstStyle/>
        <a:p>
          <a:pPr marL="171450" indent="0" algn="just">
            <a:spcAft>
              <a:spcPts val="600"/>
            </a:spcAft>
          </a:pPr>
          <a:endParaRPr lang="pt-PT" sz="1600" dirty="0" smtClean="0"/>
        </a:p>
      </dgm:t>
    </dgm:pt>
    <dgm:pt modelId="{9DEF241B-915F-4A75-8287-328CE6B72B01}" type="parTrans" cxnId="{9ABFF024-0E43-4EF1-B2B6-322E7E5C3537}">
      <dgm:prSet/>
      <dgm:spPr/>
      <dgm:t>
        <a:bodyPr/>
        <a:lstStyle/>
        <a:p>
          <a:endParaRPr lang="pt-PT"/>
        </a:p>
      </dgm:t>
    </dgm:pt>
    <dgm:pt modelId="{701F754F-76A1-4EC8-8B06-388B1531382A}" type="sibTrans" cxnId="{9ABFF024-0E43-4EF1-B2B6-322E7E5C3537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08082296-566E-4ECB-BD68-1670DFDBCC5D}" type="pres">
      <dgm:prSet presAssocID="{58480D78-45CC-4CE7-AB3B-B96196B77190}" presName="linNode" presStyleCnt="0"/>
      <dgm:spPr/>
    </dgm:pt>
    <dgm:pt modelId="{331B0700-7311-4298-86DC-4EC85007E0A9}" type="pres">
      <dgm:prSet presAssocID="{58480D78-45CC-4CE7-AB3B-B96196B77190}" presName="parentShp" presStyleLbl="node1" presStyleIdx="0" presStyleCnt="1" custScaleX="50390" custLinFactNeighborX="-9702" custLinFactNeighborY="112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C99D37-06C5-44DC-8D5E-5BDCFCF9905A}" type="pres">
      <dgm:prSet presAssocID="{58480D78-45CC-4CE7-AB3B-B96196B77190}" presName="childShp" presStyleLbl="bgAccFollowNode1" presStyleIdx="0" presStyleCnt="1" custScaleX="132845" custScaleY="125078" custLinFactNeighborY="176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96D45DF-12E8-4D55-AAA6-AAFC1968F938}" srcId="{14F2991A-0065-4AD3-9EF8-8B9FA4518033}" destId="{CCEE5DAD-5D3A-4A61-87EF-3F95E04A7B90}" srcOrd="3" destOrd="0" parTransId="{4688F0CD-3D9D-4FEF-95A3-BA3EA16C60BB}" sibTransId="{43C39F7F-3F56-4D0B-A06F-12DB0DE5D7F8}"/>
    <dgm:cxn modelId="{DBC59270-953D-40A4-9769-1AC39EF37967}" type="presOf" srcId="{FA472383-BE1E-4698-8C53-FDDD37A071C0}" destId="{BBC99D37-06C5-44DC-8D5E-5BDCFCF9905A}" srcOrd="0" destOrd="8" presId="urn:microsoft.com/office/officeart/2005/8/layout/vList6"/>
    <dgm:cxn modelId="{B26F06CD-1506-43BC-AB5D-910BB2318AE5}" type="presOf" srcId="{DFF6B9E5-43D5-46DD-ACA6-CBB3900E9D74}" destId="{BBC99D37-06C5-44DC-8D5E-5BDCFCF9905A}" srcOrd="0" destOrd="6" presId="urn:microsoft.com/office/officeart/2005/8/layout/vList6"/>
    <dgm:cxn modelId="{2595672D-70E2-4F69-84CC-2A34F4A55399}" type="presOf" srcId="{571DBCF7-D83D-43D4-BCBF-E181BE75A228}" destId="{BBC99D37-06C5-44DC-8D5E-5BDCFCF9905A}" srcOrd="0" destOrd="7" presId="urn:microsoft.com/office/officeart/2005/8/layout/vList6"/>
    <dgm:cxn modelId="{56A4E1DE-4133-4346-8CDA-65C52B73EA48}" type="presOf" srcId="{DFC09E7E-0A87-4B75-97BD-EE0130D8AED7}" destId="{5775BD78-2935-410F-85BE-6964311B18CC}" srcOrd="0" destOrd="0" presId="urn:microsoft.com/office/officeart/2005/8/layout/vList6"/>
    <dgm:cxn modelId="{7C73CF25-AB86-4F02-8A69-CFFE8FCA76D2}" srcId="{58480D78-45CC-4CE7-AB3B-B96196B77190}" destId="{E3D0FBF0-0341-45EA-A4CE-69B2C2D8FBC5}" srcOrd="0" destOrd="0" parTransId="{53F355F0-8E5E-4EBC-BEAC-9FB23666B6B4}" sibTransId="{893D56E3-7A09-4E63-B3D1-D095F16F0024}"/>
    <dgm:cxn modelId="{97F63093-133D-46A9-B5CD-0285FD545663}" type="presOf" srcId="{FC41927F-AD53-4DFF-BFF9-9365D59CC65C}" destId="{BBC99D37-06C5-44DC-8D5E-5BDCFCF9905A}" srcOrd="0" destOrd="4" presId="urn:microsoft.com/office/officeart/2005/8/layout/vList6"/>
    <dgm:cxn modelId="{4D9880B2-0195-41BC-AFC2-343F82B213D3}" type="presOf" srcId="{CCEE5DAD-5D3A-4A61-87EF-3F95E04A7B90}" destId="{BBC99D37-06C5-44DC-8D5E-5BDCFCF9905A}" srcOrd="0" destOrd="5" presId="urn:microsoft.com/office/officeart/2005/8/layout/vList6"/>
    <dgm:cxn modelId="{63BFFC97-5C3E-43C5-8582-19F01A28B8E4}" type="presOf" srcId="{0BC7673B-E409-4B15-868A-657A15C25C07}" destId="{BBC99D37-06C5-44DC-8D5E-5BDCFCF9905A}" srcOrd="0" destOrd="9" presId="urn:microsoft.com/office/officeart/2005/8/layout/vList6"/>
    <dgm:cxn modelId="{9ABFF024-0E43-4EF1-B2B6-322E7E5C3537}" srcId="{58480D78-45CC-4CE7-AB3B-B96196B77190}" destId="{FA472383-BE1E-4698-8C53-FDDD37A071C0}" srcOrd="4" destOrd="0" parTransId="{9DEF241B-915F-4A75-8287-328CE6B72B01}" sibTransId="{701F754F-76A1-4EC8-8B06-388B1531382A}"/>
    <dgm:cxn modelId="{4BE28411-109F-4B3A-A3CE-E57CCFB93D2D}" srcId="{58480D78-45CC-4CE7-AB3B-B96196B77190}" destId="{14F2991A-0065-4AD3-9EF8-8B9FA4518033}" srcOrd="1" destOrd="0" parTransId="{98CF59EB-0B32-4D04-AC51-E405FB16AF21}" sibTransId="{466A645C-767B-4CEB-B85F-7BCF2B97753F}"/>
    <dgm:cxn modelId="{0B897F94-49CC-490D-A2FC-02626EE60B21}" type="presOf" srcId="{58480D78-45CC-4CE7-AB3B-B96196B77190}" destId="{331B0700-7311-4298-86DC-4EC85007E0A9}" srcOrd="0" destOrd="0" presId="urn:microsoft.com/office/officeart/2005/8/layout/vList6"/>
    <dgm:cxn modelId="{F01D7927-A141-47B2-91FF-8F90822AFE6E}" type="presOf" srcId="{56CED680-4DEA-4216-B8EE-D74F60799F80}" destId="{BBC99D37-06C5-44DC-8D5E-5BDCFCF9905A}" srcOrd="0" destOrd="2" presId="urn:microsoft.com/office/officeart/2005/8/layout/vList6"/>
    <dgm:cxn modelId="{4E39D6B4-1122-4E76-BC65-626E67ED0FC7}" srcId="{14F2991A-0065-4AD3-9EF8-8B9FA4518033}" destId="{93A43B1E-5895-4F38-B065-B7BB9DBBAF22}" srcOrd="1" destOrd="0" parTransId="{38D5C505-B2C1-48EE-BF1B-7575E7B39E3B}" sibTransId="{DA26484B-083E-4476-A7DB-478A37052C50}"/>
    <dgm:cxn modelId="{7AC870C4-0F64-47B6-82F5-287C2200E056}" srcId="{DFC09E7E-0A87-4B75-97BD-EE0130D8AED7}" destId="{58480D78-45CC-4CE7-AB3B-B96196B77190}" srcOrd="0" destOrd="0" parTransId="{923CE777-E368-4CEB-A7D8-66481F6B4670}" sibTransId="{9E3AD0F3-FC3B-42F0-BEB0-5F9287D54F84}"/>
    <dgm:cxn modelId="{9BCD696E-FFF2-4388-8B2E-680EC77A26B1}" type="presOf" srcId="{E3D0FBF0-0341-45EA-A4CE-69B2C2D8FBC5}" destId="{BBC99D37-06C5-44DC-8D5E-5BDCFCF9905A}" srcOrd="0" destOrd="0" presId="urn:microsoft.com/office/officeart/2005/8/layout/vList6"/>
    <dgm:cxn modelId="{CCB4DC75-0846-4BFD-8ED1-DC9875EE9332}" srcId="{14F2991A-0065-4AD3-9EF8-8B9FA4518033}" destId="{FC41927F-AD53-4DFF-BFF9-9365D59CC65C}" srcOrd="2" destOrd="0" parTransId="{B7FF8007-5794-445E-A861-8710299237CF}" sibTransId="{ED5C6BA4-86AE-4724-96EE-1DFA43C067A9}"/>
    <dgm:cxn modelId="{39D0BF96-492D-4FE5-9FE2-614763127E7F}" srcId="{58480D78-45CC-4CE7-AB3B-B96196B77190}" destId="{0BC7673B-E409-4B15-868A-657A15C25C07}" srcOrd="5" destOrd="0" parTransId="{FAD5D95E-0330-45A5-B07D-515D5516293B}" sibTransId="{EF5CF69D-5FCF-4609-9955-75FF770B3A68}"/>
    <dgm:cxn modelId="{C5AB2DE0-38B6-491A-ACEE-C6EF9FBC5E36}" srcId="{58480D78-45CC-4CE7-AB3B-B96196B77190}" destId="{571DBCF7-D83D-43D4-BCBF-E181BE75A228}" srcOrd="3" destOrd="0" parTransId="{B0372A04-2DCC-4B32-AC65-565308C11AE2}" sibTransId="{18AA3D56-3289-4058-A88E-A2A5E3D0C080}"/>
    <dgm:cxn modelId="{EE52FCC3-4D37-45E3-803B-EE7670B08FEE}" type="presOf" srcId="{14F2991A-0065-4AD3-9EF8-8B9FA4518033}" destId="{BBC99D37-06C5-44DC-8D5E-5BDCFCF9905A}" srcOrd="0" destOrd="1" presId="urn:microsoft.com/office/officeart/2005/8/layout/vList6"/>
    <dgm:cxn modelId="{21063164-1696-48B6-8AD8-84893BBA8C09}" srcId="{58480D78-45CC-4CE7-AB3B-B96196B77190}" destId="{DFF6B9E5-43D5-46DD-ACA6-CBB3900E9D74}" srcOrd="2" destOrd="0" parTransId="{F7562C0C-14BF-4225-9386-28703E13C8EE}" sibTransId="{5DF360A9-4FEE-44DB-A349-0413B9CD250C}"/>
    <dgm:cxn modelId="{B11B657C-C4E5-40C3-8943-88A8D48685F5}" srcId="{14F2991A-0065-4AD3-9EF8-8B9FA4518033}" destId="{56CED680-4DEA-4216-B8EE-D74F60799F80}" srcOrd="0" destOrd="0" parTransId="{7A2670D9-E6B8-420E-9335-DB85C07BC7CE}" sibTransId="{A175114C-C5EF-4495-B9DE-C57D32295F71}"/>
    <dgm:cxn modelId="{3D14A7E0-39AB-4DC4-ADDB-9B26C5AC5290}" type="presOf" srcId="{93A43B1E-5895-4F38-B065-B7BB9DBBAF22}" destId="{BBC99D37-06C5-44DC-8D5E-5BDCFCF9905A}" srcOrd="0" destOrd="3" presId="urn:microsoft.com/office/officeart/2005/8/layout/vList6"/>
    <dgm:cxn modelId="{4D4E57B0-8EAE-44B1-B12C-21F6C97FD3C4}" type="presParOf" srcId="{5775BD78-2935-410F-85BE-6964311B18CC}" destId="{08082296-566E-4ECB-BD68-1670DFDBCC5D}" srcOrd="0" destOrd="0" presId="urn:microsoft.com/office/officeart/2005/8/layout/vList6"/>
    <dgm:cxn modelId="{CCD520D2-9573-484D-9107-A0173B4D7229}" type="presParOf" srcId="{08082296-566E-4ECB-BD68-1670DFDBCC5D}" destId="{331B0700-7311-4298-86DC-4EC85007E0A9}" srcOrd="0" destOrd="0" presId="urn:microsoft.com/office/officeart/2005/8/layout/vList6"/>
    <dgm:cxn modelId="{DEF16564-0FF0-4D09-AB29-322D6959CFE7}" type="presParOf" srcId="{08082296-566E-4ECB-BD68-1670DFDBCC5D}" destId="{BBC99D37-06C5-44DC-8D5E-5BDCFCF990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400" dirty="0" smtClean="0"/>
            <a:t>4. Pais, que são de mais: o elo mais fraco dos colégios A e B</a:t>
          </a:r>
          <a:endParaRPr lang="pt-PT" sz="24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74A02072-CC9C-4E22-B37D-E3D78B981455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Colégio B sem Associação de Pais e pouco preocupado com isso…</a:t>
          </a:r>
        </a:p>
      </dgm:t>
    </dgm:pt>
    <dgm:pt modelId="{E9EDE9F4-193B-45F0-A1C7-153711E8B7CB}" type="parTrans" cxnId="{AA0968A6-C068-4F12-81BD-48B2F2734EBF}">
      <dgm:prSet/>
      <dgm:spPr/>
      <dgm:t>
        <a:bodyPr/>
        <a:lstStyle/>
        <a:p>
          <a:endParaRPr lang="pt-PT"/>
        </a:p>
      </dgm:t>
    </dgm:pt>
    <dgm:pt modelId="{8BC9B855-005B-494C-8E83-9F851D5C31D4}" type="sibTrans" cxnId="{AA0968A6-C068-4F12-81BD-48B2F2734EBF}">
      <dgm:prSet/>
      <dgm:spPr/>
      <dgm:t>
        <a:bodyPr/>
        <a:lstStyle/>
        <a:p>
          <a:endParaRPr lang="pt-PT"/>
        </a:p>
      </dgm:t>
    </dgm:pt>
    <dgm:pt modelId="{9FB9EB67-D88B-45BB-8195-03F7667858DF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Reserva mental das lideranças quanto ao papel dos pais na conceção, realização e avaliação do PE, que é preciso ultrapassar (CDSI, 191)</a:t>
          </a:r>
        </a:p>
      </dgm:t>
    </dgm:pt>
    <dgm:pt modelId="{FEBF388D-62C3-4371-BC97-ACC076B3F2BB}" type="parTrans" cxnId="{7F7A5C31-0C9E-4C53-AC0B-EC154125D54C}">
      <dgm:prSet/>
      <dgm:spPr/>
      <dgm:t>
        <a:bodyPr/>
        <a:lstStyle/>
        <a:p>
          <a:endParaRPr lang="pt-PT"/>
        </a:p>
      </dgm:t>
    </dgm:pt>
    <dgm:pt modelId="{F24DB369-6DB5-4896-89B7-E125D44DDACC}" type="sibTrans" cxnId="{7F7A5C31-0C9E-4C53-AC0B-EC154125D54C}">
      <dgm:prSet/>
      <dgm:spPr/>
      <dgm:t>
        <a:bodyPr/>
        <a:lstStyle/>
        <a:p>
          <a:endParaRPr lang="pt-PT"/>
        </a:p>
      </dgm:t>
    </dgm:pt>
    <dgm:pt modelId="{EF1F65C9-7548-4B87-B571-F13E53590517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Relação escola-pais: mais de acolhimento e solidariedade, do que envolvimento e formação (CEC, 2014, nº3.1b)</a:t>
          </a:r>
        </a:p>
      </dgm:t>
    </dgm:pt>
    <dgm:pt modelId="{29ECEE26-16F8-4342-A40F-4707225DA2BF}" type="parTrans" cxnId="{F787A83A-333B-44AF-9E82-FFA9FCADC1C0}">
      <dgm:prSet/>
      <dgm:spPr/>
      <dgm:t>
        <a:bodyPr/>
        <a:lstStyle/>
        <a:p>
          <a:endParaRPr lang="pt-PT"/>
        </a:p>
      </dgm:t>
    </dgm:pt>
    <dgm:pt modelId="{E5843BC5-9FC4-478F-ACEB-05ABE376B870}" type="sibTrans" cxnId="{F787A83A-333B-44AF-9E82-FFA9FCADC1C0}">
      <dgm:prSet/>
      <dgm:spPr/>
      <dgm:t>
        <a:bodyPr/>
        <a:lstStyle/>
        <a:p>
          <a:endParaRPr lang="pt-PT"/>
        </a:p>
      </dgm:t>
    </dgm:pt>
    <dgm:pt modelId="{5C8CC1B1-64AF-4901-89C3-353B79EF75A7}">
      <dgm:prSet custT="1"/>
      <dgm:spPr/>
      <dgm:t>
        <a:bodyPr/>
        <a:lstStyle/>
        <a:p>
          <a:pPr algn="l">
            <a:spcAft>
              <a:spcPct val="15000"/>
            </a:spcAft>
          </a:pPr>
          <a:endParaRPr lang="pt-PT" sz="1700" dirty="0" smtClean="0"/>
        </a:p>
      </dgm:t>
    </dgm:pt>
    <dgm:pt modelId="{6DCBCDAA-B93E-4E9E-A46E-2F6E3040B91D}" type="parTrans" cxnId="{4EF4F8F5-A7A9-4975-A8B5-F4E7A1783302}">
      <dgm:prSet/>
      <dgm:spPr/>
      <dgm:t>
        <a:bodyPr/>
        <a:lstStyle/>
        <a:p>
          <a:endParaRPr lang="pt-PT"/>
        </a:p>
      </dgm:t>
    </dgm:pt>
    <dgm:pt modelId="{98C67B1E-DA2A-469F-AF77-493BF2241321}" type="sibTrans" cxnId="{4EF4F8F5-A7A9-4975-A8B5-F4E7A1783302}">
      <dgm:prSet/>
      <dgm:spPr/>
      <dgm:t>
        <a:bodyPr/>
        <a:lstStyle/>
        <a:p>
          <a:endParaRPr lang="pt-PT"/>
        </a:p>
      </dgm:t>
    </dgm:pt>
    <dgm:pt modelId="{CE255E75-45BB-4B18-AB82-A287C64FE48C}">
      <dgm:prSet phldrT="[Texto]" custT="1"/>
      <dgm:spPr/>
      <dgm:t>
        <a:bodyPr/>
        <a:lstStyle/>
        <a:p>
          <a:pPr algn="just">
            <a:spcAft>
              <a:spcPct val="15000"/>
            </a:spcAft>
          </a:pPr>
          <a:endParaRPr lang="pt-PT" sz="1600" dirty="0"/>
        </a:p>
      </dgm:t>
    </dgm:pt>
    <dgm:pt modelId="{181533D2-E3E3-4568-9F3F-FA23AB44A78B}" type="parTrans" cxnId="{5378FCB1-D348-497B-B30E-138B7FA947FD}">
      <dgm:prSet/>
      <dgm:spPr/>
      <dgm:t>
        <a:bodyPr/>
        <a:lstStyle/>
        <a:p>
          <a:endParaRPr lang="pt-PT"/>
        </a:p>
      </dgm:t>
    </dgm:pt>
    <dgm:pt modelId="{193C08F4-6512-4E4E-A261-DC1153CCF787}" type="sibTrans" cxnId="{5378FCB1-D348-497B-B30E-138B7FA947FD}">
      <dgm:prSet/>
      <dgm:spPr/>
      <dgm:t>
        <a:bodyPr/>
        <a:lstStyle/>
        <a:p>
          <a:endParaRPr lang="pt-PT"/>
        </a:p>
      </dgm:t>
    </dgm:pt>
    <dgm:pt modelId="{08540341-0635-49CF-868F-FDE5E864BB68}">
      <dgm:prSet phldrT="[Texto]" custT="1"/>
      <dgm:spPr/>
      <dgm:t>
        <a:bodyPr/>
        <a:lstStyle/>
        <a:p>
          <a:pPr algn="just">
            <a:spcAft>
              <a:spcPts val="1200"/>
            </a:spcAft>
          </a:pPr>
          <a:r>
            <a:rPr lang="pt-PT" sz="1600" dirty="0" smtClean="0"/>
            <a:t>Relação com os pais: mais informal que formal (sem lugar assegurado de representação no CP), mais informativa que formativa, mais comunicativa que implicativa…</a:t>
          </a:r>
          <a:endParaRPr lang="pt-PT" sz="1600" dirty="0"/>
        </a:p>
      </dgm:t>
    </dgm:pt>
    <dgm:pt modelId="{DD13808E-9621-4C5F-A20C-90A951E07C79}" type="parTrans" cxnId="{0F4048E5-F459-463D-B171-84916D262943}">
      <dgm:prSet/>
      <dgm:spPr/>
      <dgm:t>
        <a:bodyPr/>
        <a:lstStyle/>
        <a:p>
          <a:endParaRPr lang="pt-PT"/>
        </a:p>
      </dgm:t>
    </dgm:pt>
    <dgm:pt modelId="{C78F5A7C-255D-4F9D-BA8B-CBB2E916B5DD}" type="sibTrans" cxnId="{0F4048E5-F459-463D-B171-84916D262943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800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09997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A893EA3-9D58-4322-AF5A-124A0E4DF4DE}" type="presOf" srcId="{EF1F65C9-7548-4B87-B571-F13E53590517}" destId="{A4973879-1F9A-463E-BEB0-D69293D6D0A8}" srcOrd="0" destOrd="4" presId="urn:microsoft.com/office/officeart/2005/8/layout/vList6"/>
    <dgm:cxn modelId="{0F4048E5-F459-463D-B171-84916D262943}" srcId="{FDF3ED58-A58C-451B-9286-F029283505A7}" destId="{08540341-0635-49CF-868F-FDE5E864BB68}" srcOrd="1" destOrd="0" parTransId="{DD13808E-9621-4C5F-A20C-90A951E07C79}" sibTransId="{C78F5A7C-255D-4F9D-BA8B-CBB2E916B5DD}"/>
    <dgm:cxn modelId="{4EF4F8F5-A7A9-4975-A8B5-F4E7A1783302}" srcId="{FDF3ED58-A58C-451B-9286-F029283505A7}" destId="{5C8CC1B1-64AF-4901-89C3-353B79EF75A7}" srcOrd="5" destOrd="0" parTransId="{6DCBCDAA-B93E-4E9E-A46E-2F6E3040B91D}" sibTransId="{98C67B1E-DA2A-469F-AF77-493BF2241321}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D4BB3B38-6B92-4ADB-87FD-0A9F3526325E}" type="presOf" srcId="{9FB9EB67-D88B-45BB-8195-03F7667858DF}" destId="{A4973879-1F9A-463E-BEB0-D69293D6D0A8}" srcOrd="0" destOrd="3" presId="urn:microsoft.com/office/officeart/2005/8/layout/vList6"/>
    <dgm:cxn modelId="{F787A83A-333B-44AF-9E82-FFA9FCADC1C0}" srcId="{FDF3ED58-A58C-451B-9286-F029283505A7}" destId="{EF1F65C9-7548-4B87-B571-F13E53590517}" srcOrd="4" destOrd="0" parTransId="{29ECEE26-16F8-4342-A40F-4707225DA2BF}" sibTransId="{E5843BC5-9FC4-478F-ACEB-05ABE376B870}"/>
    <dgm:cxn modelId="{3F7C6BF9-F11D-4929-92BA-FDF8244D506A}" type="presOf" srcId="{08540341-0635-49CF-868F-FDE5E864BB68}" destId="{A4973879-1F9A-463E-BEB0-D69293D6D0A8}" srcOrd="0" destOrd="1" presId="urn:microsoft.com/office/officeart/2005/8/layout/vList6"/>
    <dgm:cxn modelId="{1858152D-1362-41D2-9852-9532AFD22170}" type="presOf" srcId="{CE255E75-45BB-4B18-AB82-A287C64FE48C}" destId="{A4973879-1F9A-463E-BEB0-D69293D6D0A8}" srcOrd="0" destOrd="0" presId="urn:microsoft.com/office/officeart/2005/8/layout/vList6"/>
    <dgm:cxn modelId="{861A7D25-65D0-48A3-B707-EEB55B84F4AA}" type="presOf" srcId="{5C8CC1B1-64AF-4901-89C3-353B79EF75A7}" destId="{A4973879-1F9A-463E-BEB0-D69293D6D0A8}" srcOrd="0" destOrd="5" presId="urn:microsoft.com/office/officeart/2005/8/layout/vList6"/>
    <dgm:cxn modelId="{FE8EED2F-0601-435F-AA57-3B866A37F0AD}" type="presOf" srcId="{FDF3ED58-A58C-451B-9286-F029283505A7}" destId="{D00CE039-9283-4DF4-A870-F422DECE29E3}" srcOrd="0" destOrd="0" presId="urn:microsoft.com/office/officeart/2005/8/layout/vList6"/>
    <dgm:cxn modelId="{EADA0B35-89DF-4BA0-9015-95E9F1A5D427}" type="presOf" srcId="{74A02072-CC9C-4E22-B37D-E3D78B981455}" destId="{A4973879-1F9A-463E-BEB0-D69293D6D0A8}" srcOrd="0" destOrd="2" presId="urn:microsoft.com/office/officeart/2005/8/layout/vList6"/>
    <dgm:cxn modelId="{AA0968A6-C068-4F12-81BD-48B2F2734EBF}" srcId="{FDF3ED58-A58C-451B-9286-F029283505A7}" destId="{74A02072-CC9C-4E22-B37D-E3D78B981455}" srcOrd="2" destOrd="0" parTransId="{E9EDE9F4-193B-45F0-A1C7-153711E8B7CB}" sibTransId="{8BC9B855-005B-494C-8E83-9F851D5C31D4}"/>
    <dgm:cxn modelId="{19FB63D9-0AC2-4F11-8300-8479EA34B5E8}" type="presOf" srcId="{DFC09E7E-0A87-4B75-97BD-EE0130D8AED7}" destId="{5775BD78-2935-410F-85BE-6964311B18CC}" srcOrd="0" destOrd="0" presId="urn:microsoft.com/office/officeart/2005/8/layout/vList6"/>
    <dgm:cxn modelId="{7F7A5C31-0C9E-4C53-AC0B-EC154125D54C}" srcId="{FDF3ED58-A58C-451B-9286-F029283505A7}" destId="{9FB9EB67-D88B-45BB-8195-03F7667858DF}" srcOrd="3" destOrd="0" parTransId="{FEBF388D-62C3-4371-BC97-ACC076B3F2BB}" sibTransId="{F24DB369-6DB5-4896-89B7-E125D44DDACC}"/>
    <dgm:cxn modelId="{5378FCB1-D348-497B-B30E-138B7FA947FD}" srcId="{FDF3ED58-A58C-451B-9286-F029283505A7}" destId="{CE255E75-45BB-4B18-AB82-A287C64FE48C}" srcOrd="0" destOrd="0" parTransId="{181533D2-E3E3-4568-9F3F-FA23AB44A78B}" sibTransId="{193C08F4-6512-4E4E-A261-DC1153CCF787}"/>
    <dgm:cxn modelId="{B762C485-D5A8-4CE7-9DED-0CC9D9246FBA}" type="presParOf" srcId="{5775BD78-2935-410F-85BE-6964311B18CC}" destId="{80637D2C-5523-4550-AF79-C9721E2C8A19}" srcOrd="0" destOrd="0" presId="urn:microsoft.com/office/officeart/2005/8/layout/vList6"/>
    <dgm:cxn modelId="{1C7A8482-4625-4C3A-AC9E-512E978C1EA3}" type="presParOf" srcId="{80637D2C-5523-4550-AF79-C9721E2C8A19}" destId="{D00CE039-9283-4DF4-A870-F422DECE29E3}" srcOrd="0" destOrd="0" presId="urn:microsoft.com/office/officeart/2005/8/layout/vList6"/>
    <dgm:cxn modelId="{10A2A3CB-FC61-43FE-AF98-EECE592296D9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5. O ambiente educativo: muitos «</a:t>
          </a:r>
          <a:r>
            <a:rPr lang="pt-PT" sz="2000" dirty="0" err="1" smtClean="0"/>
            <a:t>likes</a:t>
          </a:r>
          <a:r>
            <a:rPr lang="pt-PT" sz="2000" dirty="0" smtClean="0"/>
            <a:t>»: somos «tipo» uma família</a:t>
          </a:r>
          <a:endParaRPr lang="pt-PT" sz="20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5C8CC1B1-64AF-4901-89C3-353B79EF75A7}">
      <dgm:prSet custT="1"/>
      <dgm:spPr/>
      <dgm:t>
        <a:bodyPr/>
        <a:lstStyle/>
        <a:p>
          <a:pPr algn="l">
            <a:spcAft>
              <a:spcPct val="15000"/>
            </a:spcAft>
          </a:pPr>
          <a:endParaRPr lang="pt-PT" sz="1700" dirty="0" smtClean="0"/>
        </a:p>
      </dgm:t>
    </dgm:pt>
    <dgm:pt modelId="{6DCBCDAA-B93E-4E9E-A46E-2F6E3040B91D}" type="parTrans" cxnId="{4EF4F8F5-A7A9-4975-A8B5-F4E7A1783302}">
      <dgm:prSet/>
      <dgm:spPr/>
      <dgm:t>
        <a:bodyPr/>
        <a:lstStyle/>
        <a:p>
          <a:endParaRPr lang="pt-PT"/>
        </a:p>
      </dgm:t>
    </dgm:pt>
    <dgm:pt modelId="{98C67B1E-DA2A-469F-AF77-493BF2241321}" type="sibTrans" cxnId="{4EF4F8F5-A7A9-4975-A8B5-F4E7A1783302}">
      <dgm:prSet/>
      <dgm:spPr/>
      <dgm:t>
        <a:bodyPr/>
        <a:lstStyle/>
        <a:p>
          <a:endParaRPr lang="pt-PT"/>
        </a:p>
      </dgm:t>
    </dgm:pt>
    <dgm:pt modelId="{CE255E75-45BB-4B18-AB82-A287C64FE48C}">
      <dgm:prSet phldrT="[Texto]" custT="1"/>
      <dgm:spPr/>
      <dgm:t>
        <a:bodyPr/>
        <a:lstStyle/>
        <a:p>
          <a:pPr algn="just">
            <a:spcAft>
              <a:spcPct val="15000"/>
            </a:spcAft>
          </a:pPr>
          <a:endParaRPr lang="pt-PT" sz="1600" dirty="0"/>
        </a:p>
      </dgm:t>
    </dgm:pt>
    <dgm:pt modelId="{181533D2-E3E3-4568-9F3F-FA23AB44A78B}" type="parTrans" cxnId="{5378FCB1-D348-497B-B30E-138B7FA947FD}">
      <dgm:prSet/>
      <dgm:spPr/>
      <dgm:t>
        <a:bodyPr/>
        <a:lstStyle/>
        <a:p>
          <a:endParaRPr lang="pt-PT"/>
        </a:p>
      </dgm:t>
    </dgm:pt>
    <dgm:pt modelId="{193C08F4-6512-4E4E-A261-DC1153CCF787}" type="sibTrans" cxnId="{5378FCB1-D348-497B-B30E-138B7FA947FD}">
      <dgm:prSet/>
      <dgm:spPr/>
      <dgm:t>
        <a:bodyPr/>
        <a:lstStyle/>
        <a:p>
          <a:endParaRPr lang="pt-PT"/>
        </a:p>
      </dgm:t>
    </dgm:pt>
    <dgm:pt modelId="{213440EE-58DB-4349-A79A-C847CFE5584A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PT" sz="1600" dirty="0" smtClean="0"/>
            <a:t>Valorizada a qualidade da relação pedagógica: proximidade, atenção, preocupação pelo outro, familiaridade: “a relação pedagógica é o desafio fundamental da educação” (CEP, 2002, nº14).</a:t>
          </a:r>
        </a:p>
      </dgm:t>
    </dgm:pt>
    <dgm:pt modelId="{0C37DC16-CE28-4581-9486-7176709F6346}" type="parTrans" cxnId="{F6F14A54-51EF-4826-81EA-914266E6C3AF}">
      <dgm:prSet/>
      <dgm:spPr/>
      <dgm:t>
        <a:bodyPr/>
        <a:lstStyle/>
        <a:p>
          <a:endParaRPr lang="pt-PT"/>
        </a:p>
      </dgm:t>
    </dgm:pt>
    <dgm:pt modelId="{0CD50F73-95EC-4097-847F-EBF5D9C2E8C0}" type="sibTrans" cxnId="{F6F14A54-51EF-4826-81EA-914266E6C3AF}">
      <dgm:prSet/>
      <dgm:spPr/>
      <dgm:t>
        <a:bodyPr/>
        <a:lstStyle/>
        <a:p>
          <a:endParaRPr lang="pt-PT"/>
        </a:p>
      </dgm:t>
    </dgm:pt>
    <dgm:pt modelId="{BC0D57FD-59F6-422B-B230-4038D8B18186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PT" sz="1600" dirty="0" smtClean="0"/>
            <a:t>Espaço físico mais pobre e apertado (B) mas acolhedor e desejado. </a:t>
          </a:r>
        </a:p>
      </dgm:t>
    </dgm:pt>
    <dgm:pt modelId="{FC738A64-1CF4-40BE-9404-EBA0784AF7C9}" type="parTrans" cxnId="{CE0D03D7-DE6E-4DB5-A765-DBAC541C5B6D}">
      <dgm:prSet/>
      <dgm:spPr/>
      <dgm:t>
        <a:bodyPr/>
        <a:lstStyle/>
        <a:p>
          <a:endParaRPr lang="pt-PT"/>
        </a:p>
      </dgm:t>
    </dgm:pt>
    <dgm:pt modelId="{7AA8DFC7-D39E-4398-AB46-E0CD02B94BDD}" type="sibTrans" cxnId="{CE0D03D7-DE6E-4DB5-A765-DBAC541C5B6D}">
      <dgm:prSet/>
      <dgm:spPr/>
      <dgm:t>
        <a:bodyPr/>
        <a:lstStyle/>
        <a:p>
          <a:endParaRPr lang="pt-PT"/>
        </a:p>
      </dgm:t>
    </dgm:pt>
    <dgm:pt modelId="{A63E37AF-2E3C-4807-8CA1-677CDFD0480A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PT" sz="1600" dirty="0" smtClean="0"/>
            <a:t>Hospitalidade marca mais B do que A: a dimensão também conta!</a:t>
          </a:r>
        </a:p>
      </dgm:t>
    </dgm:pt>
    <dgm:pt modelId="{E9D6B254-6541-4E18-98C7-6C931EAF57E0}" type="parTrans" cxnId="{569EFC55-F807-4303-A17E-B5C3F0304A40}">
      <dgm:prSet/>
      <dgm:spPr/>
      <dgm:t>
        <a:bodyPr/>
        <a:lstStyle/>
        <a:p>
          <a:endParaRPr lang="pt-PT"/>
        </a:p>
      </dgm:t>
    </dgm:pt>
    <dgm:pt modelId="{BE65AB68-4444-4BB0-A9F3-D36DB020BFF1}" type="sibTrans" cxnId="{569EFC55-F807-4303-A17E-B5C3F0304A40}">
      <dgm:prSet/>
      <dgm:spPr/>
      <dgm:t>
        <a:bodyPr/>
        <a:lstStyle/>
        <a:p>
          <a:endParaRPr lang="pt-PT"/>
        </a:p>
      </dgm:t>
    </dgm:pt>
    <dgm:pt modelId="{137D9790-AF9C-4598-9DCF-1B1C584BDBE8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t-PT" sz="1600" dirty="0" smtClean="0"/>
            <a:t>Irmãs: maior visibilidade (B), quase despercebidas (A). Visibilizam e afirmam a identidade católica da Escola</a:t>
          </a:r>
        </a:p>
      </dgm:t>
    </dgm:pt>
    <dgm:pt modelId="{B9580846-B405-4892-B3F5-F645C1081F15}" type="parTrans" cxnId="{1F6CC663-753A-4CEF-9021-3C1E91ABAF6E}">
      <dgm:prSet/>
      <dgm:spPr/>
      <dgm:t>
        <a:bodyPr/>
        <a:lstStyle/>
        <a:p>
          <a:endParaRPr lang="pt-PT"/>
        </a:p>
      </dgm:t>
    </dgm:pt>
    <dgm:pt modelId="{EFF68091-5D54-4787-A3CE-E70BECA14A88}" type="sibTrans" cxnId="{1F6CC663-753A-4CEF-9021-3C1E91ABAF6E}">
      <dgm:prSet/>
      <dgm:spPr/>
      <dgm:t>
        <a:bodyPr/>
        <a:lstStyle/>
        <a:p>
          <a:endParaRPr lang="pt-PT"/>
        </a:p>
      </dgm:t>
    </dgm:pt>
    <dgm:pt modelId="{400FE4FA-E476-4DA8-A758-EBE2580E9D98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pt-PT" sz="1600" dirty="0" smtClean="0"/>
            <a:t>O ambiente educativo: a marca mais identitária, distintiva e atrativa dos colégios (A e B)</a:t>
          </a:r>
        </a:p>
      </dgm:t>
    </dgm:pt>
    <dgm:pt modelId="{6990E247-5BFE-481C-8477-0FBDF6B61765}" type="parTrans" cxnId="{797A4E5B-F458-4731-8748-6551A37B2BE9}">
      <dgm:prSet/>
      <dgm:spPr/>
      <dgm:t>
        <a:bodyPr/>
        <a:lstStyle/>
        <a:p>
          <a:endParaRPr lang="pt-PT"/>
        </a:p>
      </dgm:t>
    </dgm:pt>
    <dgm:pt modelId="{A21AE5C8-2CBD-4E3E-A2EC-8A30A1E7C57D}" type="sibTrans" cxnId="{797A4E5B-F458-4731-8748-6551A37B2BE9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EF4F8F5-A7A9-4975-A8B5-F4E7A1783302}" srcId="{FDF3ED58-A58C-451B-9286-F029283505A7}" destId="{5C8CC1B1-64AF-4901-89C3-353B79EF75A7}" srcOrd="6" destOrd="0" parTransId="{6DCBCDAA-B93E-4E9E-A46E-2F6E3040B91D}" sibTransId="{98C67B1E-DA2A-469F-AF77-493BF2241321}"/>
    <dgm:cxn modelId="{9FAC74CE-B94C-44FD-8F78-B2C00E503AFB}" type="presOf" srcId="{A63E37AF-2E3C-4807-8CA1-677CDFD0480A}" destId="{A4973879-1F9A-463E-BEB0-D69293D6D0A8}" srcOrd="0" destOrd="4" presId="urn:microsoft.com/office/officeart/2005/8/layout/vList6"/>
    <dgm:cxn modelId="{A08F21A1-849C-46BD-8492-C912634834AB}" type="presOf" srcId="{DFC09E7E-0A87-4B75-97BD-EE0130D8AED7}" destId="{5775BD78-2935-410F-85BE-6964311B18CC}" srcOrd="0" destOrd="0" presId="urn:microsoft.com/office/officeart/2005/8/layout/vList6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776389CD-2E0B-4520-B4DA-7E9879B6B746}" type="presOf" srcId="{400FE4FA-E476-4DA8-A758-EBE2580E9D98}" destId="{A4973879-1F9A-463E-BEB0-D69293D6D0A8}" srcOrd="0" destOrd="1" presId="urn:microsoft.com/office/officeart/2005/8/layout/vList6"/>
    <dgm:cxn modelId="{3AAEE65E-6B4E-41C5-AC88-330E7A4F82D5}" type="presOf" srcId="{BC0D57FD-59F6-422B-B230-4038D8B18186}" destId="{A4973879-1F9A-463E-BEB0-D69293D6D0A8}" srcOrd="0" destOrd="3" presId="urn:microsoft.com/office/officeart/2005/8/layout/vList6"/>
    <dgm:cxn modelId="{68AE9093-6F23-4262-A8AE-F14D8129633C}" type="presOf" srcId="{5C8CC1B1-64AF-4901-89C3-353B79EF75A7}" destId="{A4973879-1F9A-463E-BEB0-D69293D6D0A8}" srcOrd="0" destOrd="6" presId="urn:microsoft.com/office/officeart/2005/8/layout/vList6"/>
    <dgm:cxn modelId="{569EFC55-F807-4303-A17E-B5C3F0304A40}" srcId="{FDF3ED58-A58C-451B-9286-F029283505A7}" destId="{A63E37AF-2E3C-4807-8CA1-677CDFD0480A}" srcOrd="4" destOrd="0" parTransId="{E9D6B254-6541-4E18-98C7-6C931EAF57E0}" sibTransId="{BE65AB68-4444-4BB0-A9F3-D36DB020BFF1}"/>
    <dgm:cxn modelId="{F6F14A54-51EF-4826-81EA-914266E6C3AF}" srcId="{FDF3ED58-A58C-451B-9286-F029283505A7}" destId="{213440EE-58DB-4349-A79A-C847CFE5584A}" srcOrd="2" destOrd="0" parTransId="{0C37DC16-CE28-4581-9486-7176709F6346}" sibTransId="{0CD50F73-95EC-4097-847F-EBF5D9C2E8C0}"/>
    <dgm:cxn modelId="{272E4B2C-4B1B-4E73-8522-B2B27FDC359B}" type="presOf" srcId="{137D9790-AF9C-4598-9DCF-1B1C584BDBE8}" destId="{A4973879-1F9A-463E-BEB0-D69293D6D0A8}" srcOrd="0" destOrd="5" presId="urn:microsoft.com/office/officeart/2005/8/layout/vList6"/>
    <dgm:cxn modelId="{CE0D03D7-DE6E-4DB5-A765-DBAC541C5B6D}" srcId="{FDF3ED58-A58C-451B-9286-F029283505A7}" destId="{BC0D57FD-59F6-422B-B230-4038D8B18186}" srcOrd="3" destOrd="0" parTransId="{FC738A64-1CF4-40BE-9404-EBA0784AF7C9}" sibTransId="{7AA8DFC7-D39E-4398-AB46-E0CD02B94BDD}"/>
    <dgm:cxn modelId="{4BF995E2-9C81-491A-B937-75BF5E206A2B}" type="presOf" srcId="{FDF3ED58-A58C-451B-9286-F029283505A7}" destId="{D00CE039-9283-4DF4-A870-F422DECE29E3}" srcOrd="0" destOrd="0" presId="urn:microsoft.com/office/officeart/2005/8/layout/vList6"/>
    <dgm:cxn modelId="{1F6CC663-753A-4CEF-9021-3C1E91ABAF6E}" srcId="{FDF3ED58-A58C-451B-9286-F029283505A7}" destId="{137D9790-AF9C-4598-9DCF-1B1C584BDBE8}" srcOrd="5" destOrd="0" parTransId="{B9580846-B405-4892-B3F5-F645C1081F15}" sibTransId="{EFF68091-5D54-4787-A3CE-E70BECA14A88}"/>
    <dgm:cxn modelId="{144BA1D0-3296-40DA-8480-7EAF2CC0D547}" type="presOf" srcId="{213440EE-58DB-4349-A79A-C847CFE5584A}" destId="{A4973879-1F9A-463E-BEB0-D69293D6D0A8}" srcOrd="0" destOrd="2" presId="urn:microsoft.com/office/officeart/2005/8/layout/vList6"/>
    <dgm:cxn modelId="{1D2F75D4-99F9-4025-AECA-3FD0E8FF4032}" type="presOf" srcId="{CE255E75-45BB-4B18-AB82-A287C64FE48C}" destId="{A4973879-1F9A-463E-BEB0-D69293D6D0A8}" srcOrd="0" destOrd="0" presId="urn:microsoft.com/office/officeart/2005/8/layout/vList6"/>
    <dgm:cxn modelId="{797A4E5B-F458-4731-8748-6551A37B2BE9}" srcId="{FDF3ED58-A58C-451B-9286-F029283505A7}" destId="{400FE4FA-E476-4DA8-A758-EBE2580E9D98}" srcOrd="1" destOrd="0" parTransId="{6990E247-5BFE-481C-8477-0FBDF6B61765}" sibTransId="{A21AE5C8-2CBD-4E3E-A2EC-8A30A1E7C57D}"/>
    <dgm:cxn modelId="{5378FCB1-D348-497B-B30E-138B7FA947FD}" srcId="{FDF3ED58-A58C-451B-9286-F029283505A7}" destId="{CE255E75-45BB-4B18-AB82-A287C64FE48C}" srcOrd="0" destOrd="0" parTransId="{181533D2-E3E3-4568-9F3F-FA23AB44A78B}" sibTransId="{193C08F4-6512-4E4E-A261-DC1153CCF787}"/>
    <dgm:cxn modelId="{6CAE8213-BD81-4965-BEEB-9276D1B098F6}" type="presParOf" srcId="{5775BD78-2935-410F-85BE-6964311B18CC}" destId="{80637D2C-5523-4550-AF79-C9721E2C8A19}" srcOrd="0" destOrd="0" presId="urn:microsoft.com/office/officeart/2005/8/layout/vList6"/>
    <dgm:cxn modelId="{C457CE27-1D23-44EF-9FDE-61F800CD2DFE}" type="presParOf" srcId="{80637D2C-5523-4550-AF79-C9721E2C8A19}" destId="{D00CE039-9283-4DF4-A870-F422DECE29E3}" srcOrd="0" destOrd="0" presId="urn:microsoft.com/office/officeart/2005/8/layout/vList6"/>
    <dgm:cxn modelId="{D056CE8A-CBDA-4861-9F96-1FBA6121EC9C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6. Um </a:t>
          </a:r>
          <a:r>
            <a:rPr lang="pt-PT" sz="2000" dirty="0" err="1" smtClean="0"/>
            <a:t>ethos</a:t>
          </a:r>
          <a:r>
            <a:rPr lang="pt-PT" sz="2000" dirty="0" smtClean="0"/>
            <a:t> que marca e distingue</a:t>
          </a:r>
          <a:endParaRPr lang="pt-PT" sz="20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5C8CC1B1-64AF-4901-89C3-353B79EF75A7}">
      <dgm:prSet custT="1"/>
      <dgm:spPr/>
      <dgm:t>
        <a:bodyPr/>
        <a:lstStyle/>
        <a:p>
          <a:pPr marL="171450" indent="0" algn="l">
            <a:spcAft>
              <a:spcPct val="15000"/>
            </a:spcAft>
          </a:pPr>
          <a:endParaRPr lang="pt-PT" sz="1700" dirty="0" smtClean="0"/>
        </a:p>
      </dgm:t>
    </dgm:pt>
    <dgm:pt modelId="{6DCBCDAA-B93E-4E9E-A46E-2F6E3040B91D}" type="parTrans" cxnId="{4EF4F8F5-A7A9-4975-A8B5-F4E7A1783302}">
      <dgm:prSet/>
      <dgm:spPr/>
      <dgm:t>
        <a:bodyPr/>
        <a:lstStyle/>
        <a:p>
          <a:endParaRPr lang="pt-PT"/>
        </a:p>
      </dgm:t>
    </dgm:pt>
    <dgm:pt modelId="{98C67B1E-DA2A-469F-AF77-493BF2241321}" type="sibTrans" cxnId="{4EF4F8F5-A7A9-4975-A8B5-F4E7A1783302}">
      <dgm:prSet/>
      <dgm:spPr/>
      <dgm:t>
        <a:bodyPr/>
        <a:lstStyle/>
        <a:p>
          <a:endParaRPr lang="pt-PT"/>
        </a:p>
      </dgm:t>
    </dgm:pt>
    <dgm:pt modelId="{CE255E75-45BB-4B18-AB82-A287C64FE48C}">
      <dgm:prSet phldrT="[Texto]" custT="1"/>
      <dgm:spPr/>
      <dgm:t>
        <a:bodyPr/>
        <a:lstStyle/>
        <a:p>
          <a:pPr marL="171450" indent="0" algn="just">
            <a:spcAft>
              <a:spcPts val="1200"/>
            </a:spcAft>
          </a:pPr>
          <a:r>
            <a:rPr lang="pt-PT" sz="1600" dirty="0" smtClean="0"/>
            <a:t>Análise das manifestações visuais e simbólicas mais evidentes:</a:t>
          </a:r>
          <a:endParaRPr lang="pt-PT" sz="1600" dirty="0"/>
        </a:p>
      </dgm:t>
    </dgm:pt>
    <dgm:pt modelId="{181533D2-E3E3-4568-9F3F-FA23AB44A78B}" type="parTrans" cxnId="{5378FCB1-D348-497B-B30E-138B7FA947FD}">
      <dgm:prSet/>
      <dgm:spPr/>
      <dgm:t>
        <a:bodyPr/>
        <a:lstStyle/>
        <a:p>
          <a:endParaRPr lang="pt-PT"/>
        </a:p>
      </dgm:t>
    </dgm:pt>
    <dgm:pt modelId="{193C08F4-6512-4E4E-A261-DC1153CCF787}" type="sibTrans" cxnId="{5378FCB1-D348-497B-B30E-138B7FA947FD}">
      <dgm:prSet/>
      <dgm:spPr/>
      <dgm:t>
        <a:bodyPr/>
        <a:lstStyle/>
        <a:p>
          <a:endParaRPr lang="pt-PT"/>
        </a:p>
      </dgm:t>
    </dgm:pt>
    <dgm:pt modelId="{92F13CD6-A03F-42AA-90BD-B061481D3389}">
      <dgm:prSet custT="1"/>
      <dgm:spPr/>
      <dgm:t>
        <a:bodyPr/>
        <a:lstStyle/>
        <a:p>
          <a:pPr marL="171450" indent="0" algn="l">
            <a:spcAft>
              <a:spcPct val="15000"/>
            </a:spcAft>
          </a:pPr>
          <a:endParaRPr lang="pt-PT" sz="1600" dirty="0" smtClean="0"/>
        </a:p>
      </dgm:t>
    </dgm:pt>
    <dgm:pt modelId="{AAA7703A-B029-4DB2-86FA-0FD3332892ED}" type="parTrans" cxnId="{F854FC53-C26A-48C1-99DD-9176B4826008}">
      <dgm:prSet/>
      <dgm:spPr/>
      <dgm:t>
        <a:bodyPr/>
        <a:lstStyle/>
        <a:p>
          <a:endParaRPr lang="pt-PT"/>
        </a:p>
      </dgm:t>
    </dgm:pt>
    <dgm:pt modelId="{28109E62-D0E3-45B7-BB48-DB1E40B2282A}" type="sibTrans" cxnId="{F854FC53-C26A-48C1-99DD-9176B4826008}">
      <dgm:prSet/>
      <dgm:spPr/>
      <dgm:t>
        <a:bodyPr/>
        <a:lstStyle/>
        <a:p>
          <a:endParaRPr lang="pt-PT"/>
        </a:p>
      </dgm:t>
    </dgm:pt>
    <dgm:pt modelId="{73E0A268-EE2F-48CA-98C7-EA8AEF522DA2}">
      <dgm:prSet custT="1"/>
      <dgm:spPr/>
      <dgm:t>
        <a:bodyPr/>
        <a:lstStyle/>
        <a:p>
          <a:pPr marL="342900" indent="0" algn="just">
            <a:spcAft>
              <a:spcPts val="1200"/>
            </a:spcAft>
          </a:pPr>
          <a:r>
            <a:rPr lang="pt-PT" sz="1600" dirty="0" smtClean="0"/>
            <a:t>Logótipos, lemas: a imagem e a mensagem são conhecidas  e reconhecidas</a:t>
          </a:r>
        </a:p>
      </dgm:t>
    </dgm:pt>
    <dgm:pt modelId="{B275DEC9-B520-461D-9D00-D2181A26C4EE}" type="parTrans" cxnId="{FDBBAFCF-949C-412B-871B-115758EA6073}">
      <dgm:prSet/>
      <dgm:spPr/>
      <dgm:t>
        <a:bodyPr/>
        <a:lstStyle/>
        <a:p>
          <a:endParaRPr lang="pt-PT"/>
        </a:p>
      </dgm:t>
    </dgm:pt>
    <dgm:pt modelId="{90DCFF00-691C-4628-BF52-EBE7EC9F9BFF}" type="sibTrans" cxnId="{FDBBAFCF-949C-412B-871B-115758EA6073}">
      <dgm:prSet/>
      <dgm:spPr/>
      <dgm:t>
        <a:bodyPr/>
        <a:lstStyle/>
        <a:p>
          <a:endParaRPr lang="pt-PT"/>
        </a:p>
      </dgm:t>
    </dgm:pt>
    <dgm:pt modelId="{7E346C37-1C99-459C-9BC0-2C248DAB8BC0}">
      <dgm:prSet custT="1"/>
      <dgm:spPr/>
      <dgm:t>
        <a:bodyPr/>
        <a:lstStyle/>
        <a:p>
          <a:pPr marL="342900" indent="0" algn="just">
            <a:spcAft>
              <a:spcPts val="1200"/>
            </a:spcAft>
          </a:pPr>
          <a:r>
            <a:rPr lang="pt-PT" sz="1600" dirty="0" smtClean="0"/>
            <a:t>Uniformes: contestados no uso (B) e no preço (A). </a:t>
          </a:r>
        </a:p>
      </dgm:t>
    </dgm:pt>
    <dgm:pt modelId="{CE6789E9-099B-47E0-B773-A9E4ADA846F3}" type="parTrans" cxnId="{6F8BCE8D-F498-4022-87F2-63E96CE6615C}">
      <dgm:prSet/>
      <dgm:spPr/>
      <dgm:t>
        <a:bodyPr/>
        <a:lstStyle/>
        <a:p>
          <a:endParaRPr lang="pt-PT"/>
        </a:p>
      </dgm:t>
    </dgm:pt>
    <dgm:pt modelId="{2B653445-22EC-4CD2-ACA8-7B5CDD97B744}" type="sibTrans" cxnId="{6F8BCE8D-F498-4022-87F2-63E96CE6615C}">
      <dgm:prSet/>
      <dgm:spPr/>
      <dgm:t>
        <a:bodyPr/>
        <a:lstStyle/>
        <a:p>
          <a:endParaRPr lang="pt-PT"/>
        </a:p>
      </dgm:t>
    </dgm:pt>
    <dgm:pt modelId="{20CDB617-FC7F-42BF-97F2-55C2E2944072}">
      <dgm:prSet custT="1"/>
      <dgm:spPr/>
      <dgm:t>
        <a:bodyPr/>
        <a:lstStyle/>
        <a:p>
          <a:pPr marL="342900" indent="0" algn="just">
            <a:spcAft>
              <a:spcPts val="1200"/>
            </a:spcAft>
          </a:pPr>
          <a:r>
            <a:rPr lang="pt-PT" sz="1600" dirty="0" smtClean="0"/>
            <a:t>Contestação do uniforme: originalidade sacrificada em nome de uma falsa equalização</a:t>
          </a:r>
        </a:p>
      </dgm:t>
    </dgm:pt>
    <dgm:pt modelId="{61D86992-094C-4C2D-BA0A-BA20418E3483}" type="parTrans" cxnId="{3B8C0CF7-7C5A-4F08-88BB-28064E4053D6}">
      <dgm:prSet/>
      <dgm:spPr/>
      <dgm:t>
        <a:bodyPr/>
        <a:lstStyle/>
        <a:p>
          <a:endParaRPr lang="pt-PT"/>
        </a:p>
      </dgm:t>
    </dgm:pt>
    <dgm:pt modelId="{85EB0CA0-D302-401E-ABFF-906494D5DD75}" type="sibTrans" cxnId="{3B8C0CF7-7C5A-4F08-88BB-28064E4053D6}">
      <dgm:prSet/>
      <dgm:spPr/>
      <dgm:t>
        <a:bodyPr/>
        <a:lstStyle/>
        <a:p>
          <a:endParaRPr lang="pt-PT"/>
        </a:p>
      </dgm:t>
    </dgm:pt>
    <dgm:pt modelId="{563459E4-8F60-4832-8D7A-755B67F2E341}">
      <dgm:prSet custT="1"/>
      <dgm:spPr/>
      <dgm:t>
        <a:bodyPr/>
        <a:lstStyle/>
        <a:p>
          <a:pPr marL="171450" indent="0" algn="just">
            <a:spcAft>
              <a:spcPts val="1200"/>
            </a:spcAft>
          </a:pPr>
          <a:r>
            <a:rPr lang="pt-PT" sz="1600" dirty="0" smtClean="0"/>
            <a:t>Marca d’água, o cheiro próprio…</a:t>
          </a:r>
        </a:p>
      </dgm:t>
    </dgm:pt>
    <dgm:pt modelId="{97A5ECE6-2035-40FB-B5B1-43E0C4F24D60}" type="parTrans" cxnId="{4AE306F2-1FF3-4063-A77C-FF99A4D9A2D3}">
      <dgm:prSet/>
      <dgm:spPr/>
      <dgm:t>
        <a:bodyPr/>
        <a:lstStyle/>
        <a:p>
          <a:endParaRPr lang="pt-PT"/>
        </a:p>
      </dgm:t>
    </dgm:pt>
    <dgm:pt modelId="{07CA228F-5580-4642-8725-0D9E9328605A}" type="sibTrans" cxnId="{4AE306F2-1FF3-4063-A77C-FF99A4D9A2D3}">
      <dgm:prSet/>
      <dgm:spPr/>
      <dgm:t>
        <a:bodyPr/>
        <a:lstStyle/>
        <a:p>
          <a:endParaRPr lang="pt-PT"/>
        </a:p>
      </dgm:t>
    </dgm:pt>
    <dgm:pt modelId="{861B20F9-4150-4490-A30B-B9ED14A79A2A}">
      <dgm:prSet custT="1"/>
      <dgm:spPr/>
      <dgm:t>
        <a:bodyPr/>
        <a:lstStyle/>
        <a:p>
          <a:pPr marL="361950" indent="0" algn="just">
            <a:spcAft>
              <a:spcPts val="1200"/>
            </a:spcAft>
          </a:pPr>
          <a:r>
            <a:rPr lang="pt-PT" sz="1600" dirty="0" smtClean="0"/>
            <a:t>Colégio A: excelência do ensino, ambiente familiar, a fé sentida</a:t>
          </a:r>
        </a:p>
      </dgm:t>
    </dgm:pt>
    <dgm:pt modelId="{4B99C417-D53D-41E2-A203-D7EF9F19B493}" type="parTrans" cxnId="{B4ECE9A2-6ECE-4B31-B35B-EE2955B32124}">
      <dgm:prSet/>
      <dgm:spPr/>
      <dgm:t>
        <a:bodyPr/>
        <a:lstStyle/>
        <a:p>
          <a:endParaRPr lang="pt-PT"/>
        </a:p>
      </dgm:t>
    </dgm:pt>
    <dgm:pt modelId="{4393C504-4793-49A3-875F-6BCE64E06126}" type="sibTrans" cxnId="{B4ECE9A2-6ECE-4B31-B35B-EE2955B32124}">
      <dgm:prSet/>
      <dgm:spPr/>
      <dgm:t>
        <a:bodyPr/>
        <a:lstStyle/>
        <a:p>
          <a:endParaRPr lang="pt-PT"/>
        </a:p>
      </dgm:t>
    </dgm:pt>
    <dgm:pt modelId="{F4D4DD98-8D69-46AD-A6F5-948703E0676B}">
      <dgm:prSet custT="1"/>
      <dgm:spPr/>
      <dgm:t>
        <a:bodyPr/>
        <a:lstStyle/>
        <a:p>
          <a:pPr marL="361950" indent="0" algn="just">
            <a:spcAft>
              <a:spcPts val="1200"/>
            </a:spcAft>
          </a:pPr>
          <a:r>
            <a:rPr lang="pt-PT" sz="1600" dirty="0" smtClean="0"/>
            <a:t>Colégio B: Hospitalidade: o alfa e o ómega! Ou só o «alfa»? Atenção afetiva e efetiva ou piedade simpática!</a:t>
          </a:r>
        </a:p>
      </dgm:t>
    </dgm:pt>
    <dgm:pt modelId="{4F0B2D48-8469-47E0-A88D-C3D3F75E67E2}" type="parTrans" cxnId="{BBA0DA6D-A119-42AC-9B9E-448677498716}">
      <dgm:prSet/>
      <dgm:spPr/>
      <dgm:t>
        <a:bodyPr/>
        <a:lstStyle/>
        <a:p>
          <a:endParaRPr lang="pt-PT"/>
        </a:p>
      </dgm:t>
    </dgm:pt>
    <dgm:pt modelId="{76947BFB-F0CE-4BFC-8973-B325860A767A}" type="sibTrans" cxnId="{BBA0DA6D-A119-42AC-9B9E-448677498716}">
      <dgm:prSet/>
      <dgm:spPr/>
      <dgm:t>
        <a:bodyPr/>
        <a:lstStyle/>
        <a:p>
          <a:endParaRPr lang="pt-PT"/>
        </a:p>
      </dgm:t>
    </dgm:pt>
    <dgm:pt modelId="{BAC3231B-183E-49DE-ADA6-DD28801EC32D}">
      <dgm:prSet custT="1"/>
      <dgm:spPr/>
      <dgm:t>
        <a:bodyPr/>
        <a:lstStyle/>
        <a:p>
          <a:pPr marL="171450" indent="0" algn="l">
            <a:spcAft>
              <a:spcPct val="15000"/>
            </a:spcAft>
          </a:pPr>
          <a:endParaRPr lang="pt-PT" sz="1600" dirty="0" smtClean="0"/>
        </a:p>
      </dgm:t>
    </dgm:pt>
    <dgm:pt modelId="{DE56D6A5-8489-4AD2-89F0-268A84307359}" type="parTrans" cxnId="{7B7DCDF6-5BC8-4EF7-A195-C877E18B8457}">
      <dgm:prSet/>
      <dgm:spPr/>
      <dgm:t>
        <a:bodyPr/>
        <a:lstStyle/>
        <a:p>
          <a:endParaRPr lang="pt-PT"/>
        </a:p>
      </dgm:t>
    </dgm:pt>
    <dgm:pt modelId="{C964B859-CE89-4960-8F64-50C35150E827}" type="sibTrans" cxnId="{7B7DCDF6-5BC8-4EF7-A195-C877E18B8457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8B4F22-E96C-438F-8D36-B87DFC92FA8C}" type="presOf" srcId="{5C8CC1B1-64AF-4901-89C3-353B79EF75A7}" destId="{A4973879-1F9A-463E-BEB0-D69293D6D0A8}" srcOrd="0" destOrd="9" presId="urn:microsoft.com/office/officeart/2005/8/layout/vList6"/>
    <dgm:cxn modelId="{4EF4F8F5-A7A9-4975-A8B5-F4E7A1783302}" srcId="{FDF3ED58-A58C-451B-9286-F029283505A7}" destId="{5C8CC1B1-64AF-4901-89C3-353B79EF75A7}" srcOrd="4" destOrd="0" parTransId="{6DCBCDAA-B93E-4E9E-A46E-2F6E3040B91D}" sibTransId="{98C67B1E-DA2A-469F-AF77-493BF2241321}"/>
    <dgm:cxn modelId="{6F8BCE8D-F498-4022-87F2-63E96CE6615C}" srcId="{CE255E75-45BB-4B18-AB82-A287C64FE48C}" destId="{7E346C37-1C99-459C-9BC0-2C248DAB8BC0}" srcOrd="1" destOrd="0" parTransId="{CE6789E9-099B-47E0-B773-A9E4ADA846F3}" sibTransId="{2B653445-22EC-4CD2-ACA8-7B5CDD97B744}"/>
    <dgm:cxn modelId="{BBA0DA6D-A119-42AC-9B9E-448677498716}" srcId="{563459E4-8F60-4832-8D7A-755B67F2E341}" destId="{F4D4DD98-8D69-46AD-A6F5-948703E0676B}" srcOrd="1" destOrd="0" parTransId="{4F0B2D48-8469-47E0-A88D-C3D3F75E67E2}" sibTransId="{76947BFB-F0CE-4BFC-8973-B325860A767A}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F854FC53-C26A-48C1-99DD-9176B4826008}" srcId="{FDF3ED58-A58C-451B-9286-F029283505A7}" destId="{92F13CD6-A03F-42AA-90BD-B061481D3389}" srcOrd="3" destOrd="0" parTransId="{AAA7703A-B029-4DB2-86FA-0FD3332892ED}" sibTransId="{28109E62-D0E3-45B7-BB48-DB1E40B2282A}"/>
    <dgm:cxn modelId="{9DD115CF-F270-477D-8C4D-F6E6EA4A7599}" type="presOf" srcId="{861B20F9-4150-4490-A30B-B9ED14A79A2A}" destId="{A4973879-1F9A-463E-BEB0-D69293D6D0A8}" srcOrd="0" destOrd="5" presId="urn:microsoft.com/office/officeart/2005/8/layout/vList6"/>
    <dgm:cxn modelId="{0E98DBE9-6358-4F99-A6E9-63D6B62EA989}" type="presOf" srcId="{F4D4DD98-8D69-46AD-A6F5-948703E0676B}" destId="{A4973879-1F9A-463E-BEB0-D69293D6D0A8}" srcOrd="0" destOrd="6" presId="urn:microsoft.com/office/officeart/2005/8/layout/vList6"/>
    <dgm:cxn modelId="{9C474D66-5E2B-458B-973D-C215893F3340}" type="presOf" srcId="{CE255E75-45BB-4B18-AB82-A287C64FE48C}" destId="{A4973879-1F9A-463E-BEB0-D69293D6D0A8}" srcOrd="0" destOrd="0" presId="urn:microsoft.com/office/officeart/2005/8/layout/vList6"/>
    <dgm:cxn modelId="{3B8C0CF7-7C5A-4F08-88BB-28064E4053D6}" srcId="{CE255E75-45BB-4B18-AB82-A287C64FE48C}" destId="{20CDB617-FC7F-42BF-97F2-55C2E2944072}" srcOrd="2" destOrd="0" parTransId="{61D86992-094C-4C2D-BA0A-BA20418E3483}" sibTransId="{85EB0CA0-D302-401E-ABFF-906494D5DD75}"/>
    <dgm:cxn modelId="{FDBBAFCF-949C-412B-871B-115758EA6073}" srcId="{CE255E75-45BB-4B18-AB82-A287C64FE48C}" destId="{73E0A268-EE2F-48CA-98C7-EA8AEF522DA2}" srcOrd="0" destOrd="0" parTransId="{B275DEC9-B520-461D-9D00-D2181A26C4EE}" sibTransId="{90DCFF00-691C-4628-BF52-EBE7EC9F9BFF}"/>
    <dgm:cxn modelId="{793C64BE-CC19-4B16-82F1-F68AB4D72B66}" type="presOf" srcId="{73E0A268-EE2F-48CA-98C7-EA8AEF522DA2}" destId="{A4973879-1F9A-463E-BEB0-D69293D6D0A8}" srcOrd="0" destOrd="1" presId="urn:microsoft.com/office/officeart/2005/8/layout/vList6"/>
    <dgm:cxn modelId="{B4ECE9A2-6ECE-4B31-B35B-EE2955B32124}" srcId="{563459E4-8F60-4832-8D7A-755B67F2E341}" destId="{861B20F9-4150-4490-A30B-B9ED14A79A2A}" srcOrd="0" destOrd="0" parTransId="{4B99C417-D53D-41E2-A203-D7EF9F19B493}" sibTransId="{4393C504-4793-49A3-875F-6BCE64E06126}"/>
    <dgm:cxn modelId="{C07B5FBB-3852-4488-8170-D9D0FD791272}" type="presOf" srcId="{BAC3231B-183E-49DE-ADA6-DD28801EC32D}" destId="{A4973879-1F9A-463E-BEB0-D69293D6D0A8}" srcOrd="0" destOrd="7" presId="urn:microsoft.com/office/officeart/2005/8/layout/vList6"/>
    <dgm:cxn modelId="{C46FF04E-8069-49AE-A84E-E0AB8FA63114}" type="presOf" srcId="{92F13CD6-A03F-42AA-90BD-B061481D3389}" destId="{A4973879-1F9A-463E-BEB0-D69293D6D0A8}" srcOrd="0" destOrd="8" presId="urn:microsoft.com/office/officeart/2005/8/layout/vList6"/>
    <dgm:cxn modelId="{24BD4002-B138-428E-851E-63ECD4A35419}" type="presOf" srcId="{DFC09E7E-0A87-4B75-97BD-EE0130D8AED7}" destId="{5775BD78-2935-410F-85BE-6964311B18CC}" srcOrd="0" destOrd="0" presId="urn:microsoft.com/office/officeart/2005/8/layout/vList6"/>
    <dgm:cxn modelId="{523F5E32-9A51-4691-9F31-7C9B980A7CB3}" type="presOf" srcId="{20CDB617-FC7F-42BF-97F2-55C2E2944072}" destId="{A4973879-1F9A-463E-BEB0-D69293D6D0A8}" srcOrd="0" destOrd="3" presId="urn:microsoft.com/office/officeart/2005/8/layout/vList6"/>
    <dgm:cxn modelId="{4F7F6303-BAC8-4C82-BE21-83B96D819E4C}" type="presOf" srcId="{FDF3ED58-A58C-451B-9286-F029283505A7}" destId="{D00CE039-9283-4DF4-A870-F422DECE29E3}" srcOrd="0" destOrd="0" presId="urn:microsoft.com/office/officeart/2005/8/layout/vList6"/>
    <dgm:cxn modelId="{A3EBD92E-0C08-411C-B4D0-87E4C0525F24}" type="presOf" srcId="{563459E4-8F60-4832-8D7A-755B67F2E341}" destId="{A4973879-1F9A-463E-BEB0-D69293D6D0A8}" srcOrd="0" destOrd="4" presId="urn:microsoft.com/office/officeart/2005/8/layout/vList6"/>
    <dgm:cxn modelId="{5378FCB1-D348-497B-B30E-138B7FA947FD}" srcId="{FDF3ED58-A58C-451B-9286-F029283505A7}" destId="{CE255E75-45BB-4B18-AB82-A287C64FE48C}" srcOrd="0" destOrd="0" parTransId="{181533D2-E3E3-4568-9F3F-FA23AB44A78B}" sibTransId="{193C08F4-6512-4E4E-A261-DC1153CCF787}"/>
    <dgm:cxn modelId="{7B7DCDF6-5BC8-4EF7-A195-C877E18B8457}" srcId="{FDF3ED58-A58C-451B-9286-F029283505A7}" destId="{BAC3231B-183E-49DE-ADA6-DD28801EC32D}" srcOrd="2" destOrd="0" parTransId="{DE56D6A5-8489-4AD2-89F0-268A84307359}" sibTransId="{C964B859-CE89-4960-8F64-50C35150E827}"/>
    <dgm:cxn modelId="{4AE306F2-1FF3-4063-A77C-FF99A4D9A2D3}" srcId="{FDF3ED58-A58C-451B-9286-F029283505A7}" destId="{563459E4-8F60-4832-8D7A-755B67F2E341}" srcOrd="1" destOrd="0" parTransId="{97A5ECE6-2035-40FB-B5B1-43E0C4F24D60}" sibTransId="{07CA228F-5580-4642-8725-0D9E9328605A}"/>
    <dgm:cxn modelId="{4F7F675C-553D-4074-9C08-DCA74F4EEA92}" type="presOf" srcId="{7E346C37-1C99-459C-9BC0-2C248DAB8BC0}" destId="{A4973879-1F9A-463E-BEB0-D69293D6D0A8}" srcOrd="0" destOrd="2" presId="urn:microsoft.com/office/officeart/2005/8/layout/vList6"/>
    <dgm:cxn modelId="{8F79E94A-10AF-4274-BEFB-139A40ED6208}" type="presParOf" srcId="{5775BD78-2935-410F-85BE-6964311B18CC}" destId="{80637D2C-5523-4550-AF79-C9721E2C8A19}" srcOrd="0" destOrd="0" presId="urn:microsoft.com/office/officeart/2005/8/layout/vList6"/>
    <dgm:cxn modelId="{9F553B1A-BDCD-4072-9073-6A164DA65CF0}" type="presParOf" srcId="{80637D2C-5523-4550-AF79-C9721E2C8A19}" destId="{D00CE039-9283-4DF4-A870-F422DECE29E3}" srcOrd="0" destOrd="0" presId="urn:microsoft.com/office/officeart/2005/8/layout/vList6"/>
    <dgm:cxn modelId="{8EB93BA9-9AED-4D49-BCFC-F39967B0E12F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7CA52-3B59-40A7-B18B-CECD59C1BBE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712A985-FBE8-4464-AB09-C412F91C805D}">
      <dgm:prSet phldrT="[Texto]" phldr="1"/>
      <dgm:spPr/>
      <dgm:t>
        <a:bodyPr/>
        <a:lstStyle/>
        <a:p>
          <a:endParaRPr lang="pt-PT"/>
        </a:p>
      </dgm:t>
    </dgm:pt>
    <dgm:pt modelId="{85712EFD-5E03-424A-BD1D-819558CDD759}" type="parTrans" cxnId="{5B8E7FC6-DDBB-4A30-AE11-E28DB03A6AF0}">
      <dgm:prSet/>
      <dgm:spPr/>
      <dgm:t>
        <a:bodyPr/>
        <a:lstStyle/>
        <a:p>
          <a:endParaRPr lang="pt-PT"/>
        </a:p>
      </dgm:t>
    </dgm:pt>
    <dgm:pt modelId="{438B357E-A2E5-4BDB-A457-01C65789289F}" type="sibTrans" cxnId="{5B8E7FC6-DDBB-4A30-AE11-E28DB03A6AF0}">
      <dgm:prSet/>
      <dgm:spPr/>
      <dgm:t>
        <a:bodyPr/>
        <a:lstStyle/>
        <a:p>
          <a:endParaRPr lang="pt-PT"/>
        </a:p>
      </dgm:t>
    </dgm:pt>
    <dgm:pt modelId="{A07B4446-C74C-42A1-BDDE-25D07B5EA2E2}">
      <dgm:prSet phldrT="[Texto]"/>
      <dgm:spPr/>
      <dgm:t>
        <a:bodyPr/>
        <a:lstStyle/>
        <a:p>
          <a:r>
            <a:rPr lang="pt-PT" dirty="0" smtClean="0"/>
            <a:t>Interrogação</a:t>
          </a:r>
          <a:endParaRPr lang="pt-PT" dirty="0"/>
        </a:p>
      </dgm:t>
    </dgm:pt>
    <dgm:pt modelId="{BEAE9135-BD69-4DF5-A45F-C4D932AA1B38}" type="parTrans" cxnId="{E3F7F9FA-1F37-4A53-92DD-AE3564F7717D}">
      <dgm:prSet/>
      <dgm:spPr/>
      <dgm:t>
        <a:bodyPr/>
        <a:lstStyle/>
        <a:p>
          <a:endParaRPr lang="pt-PT"/>
        </a:p>
      </dgm:t>
    </dgm:pt>
    <dgm:pt modelId="{433E0D39-F632-4434-91D3-13A263FC3B5F}" type="sibTrans" cxnId="{E3F7F9FA-1F37-4A53-92DD-AE3564F7717D}">
      <dgm:prSet/>
      <dgm:spPr/>
      <dgm:t>
        <a:bodyPr/>
        <a:lstStyle/>
        <a:p>
          <a:endParaRPr lang="pt-PT"/>
        </a:p>
      </dgm:t>
    </dgm:pt>
    <dgm:pt modelId="{C932E5AB-B831-4AF9-8AE3-AD7ED7B915D0}">
      <dgm:prSet/>
      <dgm:spPr/>
      <dgm:t>
        <a:bodyPr/>
        <a:lstStyle/>
        <a:p>
          <a:pPr algn="l"/>
          <a:endParaRPr lang="pt-PT" dirty="0"/>
        </a:p>
      </dgm:t>
    </dgm:pt>
    <dgm:pt modelId="{517D004E-DFDD-4EA1-881A-CBFCB95A1162}" type="parTrans" cxnId="{36FA3F0D-04A2-4D96-8EDB-6D0A24B5C6D0}">
      <dgm:prSet/>
      <dgm:spPr/>
      <dgm:t>
        <a:bodyPr/>
        <a:lstStyle/>
        <a:p>
          <a:endParaRPr lang="pt-PT"/>
        </a:p>
      </dgm:t>
    </dgm:pt>
    <dgm:pt modelId="{41B369B0-795E-4E70-8452-07DC7F7B1B9A}" type="sibTrans" cxnId="{36FA3F0D-04A2-4D96-8EDB-6D0A24B5C6D0}">
      <dgm:prSet/>
      <dgm:spPr/>
      <dgm:t>
        <a:bodyPr/>
        <a:lstStyle/>
        <a:p>
          <a:endParaRPr lang="pt-PT"/>
        </a:p>
      </dgm:t>
    </dgm:pt>
    <dgm:pt modelId="{ECB48A98-8A13-41B7-A057-74E1457AE89B}">
      <dgm:prSet/>
      <dgm:spPr/>
      <dgm:t>
        <a:bodyPr/>
        <a:lstStyle/>
        <a:p>
          <a:pPr algn="just"/>
          <a:r>
            <a:rPr lang="pt-PT" dirty="0" smtClean="0"/>
            <a:t>… para que os colégios sejam significativamente católicos, os seus diretores devem liderar também os </a:t>
          </a:r>
          <a:r>
            <a:rPr lang="pt-PT" b="1" dirty="0" smtClean="0"/>
            <a:t>aspetos espirituais e pastorais”</a:t>
          </a:r>
          <a:r>
            <a:rPr lang="pt-PT" dirty="0" smtClean="0"/>
            <a:t> (AAVV., 2009, p.46).</a:t>
          </a:r>
          <a:endParaRPr lang="pt-PT" dirty="0"/>
        </a:p>
      </dgm:t>
    </dgm:pt>
    <dgm:pt modelId="{1E22FE15-AB77-4F72-B675-4728A8C6A398}" type="parTrans" cxnId="{E2995FB1-0D13-4B3E-A69A-84ADF3F3ADCD}">
      <dgm:prSet/>
      <dgm:spPr/>
      <dgm:t>
        <a:bodyPr/>
        <a:lstStyle/>
        <a:p>
          <a:endParaRPr lang="pt-PT"/>
        </a:p>
      </dgm:t>
    </dgm:pt>
    <dgm:pt modelId="{5301A524-E711-4417-B14B-88BCA8698394}" type="sibTrans" cxnId="{E2995FB1-0D13-4B3E-A69A-84ADF3F3ADCD}">
      <dgm:prSet/>
      <dgm:spPr/>
      <dgm:t>
        <a:bodyPr/>
        <a:lstStyle/>
        <a:p>
          <a:endParaRPr lang="pt-PT"/>
        </a:p>
      </dgm:t>
    </dgm:pt>
    <dgm:pt modelId="{544C9141-A593-4129-A21C-696456D445C5}">
      <dgm:prSet/>
      <dgm:spPr/>
      <dgm:t>
        <a:bodyPr/>
        <a:lstStyle/>
        <a:p>
          <a:pPr algn="l"/>
          <a:endParaRPr lang="pt-PT"/>
        </a:p>
      </dgm:t>
    </dgm:pt>
    <dgm:pt modelId="{D43BB802-6F20-4108-8865-F1B97D198C75}" type="parTrans" cxnId="{14A98E44-79FF-4D67-A835-ECD5E0E963ED}">
      <dgm:prSet/>
      <dgm:spPr/>
      <dgm:t>
        <a:bodyPr/>
        <a:lstStyle/>
        <a:p>
          <a:endParaRPr lang="pt-PT"/>
        </a:p>
      </dgm:t>
    </dgm:pt>
    <dgm:pt modelId="{3BC10D99-17F9-4EE7-943C-EC160E62C43F}" type="sibTrans" cxnId="{14A98E44-79FF-4D67-A835-ECD5E0E963ED}">
      <dgm:prSet/>
      <dgm:spPr/>
      <dgm:t>
        <a:bodyPr/>
        <a:lstStyle/>
        <a:p>
          <a:endParaRPr lang="pt-PT"/>
        </a:p>
      </dgm:t>
    </dgm:pt>
    <dgm:pt modelId="{0A6478F3-D28D-4238-8A5A-7F17E83254E5}">
      <dgm:prSet/>
      <dgm:spPr/>
      <dgm:t>
        <a:bodyPr/>
        <a:lstStyle/>
        <a:p>
          <a:pPr algn="just"/>
          <a:r>
            <a:rPr lang="pt-PT" dirty="0" smtClean="0"/>
            <a:t>É oportuno refletir, sobre </a:t>
          </a:r>
          <a:r>
            <a:rPr lang="pt-PT" b="1" dirty="0" smtClean="0"/>
            <a:t>o que é específico </a:t>
          </a:r>
          <a:r>
            <a:rPr lang="pt-PT" dirty="0" smtClean="0"/>
            <a:t>das nossas instituições católicas” (Bento XVI, 2008)</a:t>
          </a:r>
          <a:endParaRPr lang="pt-PT" dirty="0"/>
        </a:p>
      </dgm:t>
    </dgm:pt>
    <dgm:pt modelId="{34A67260-A437-41BE-9863-AF0F9868FEC3}" type="parTrans" cxnId="{25C1FE3E-2011-4702-87E8-D1F93370E32B}">
      <dgm:prSet/>
      <dgm:spPr/>
      <dgm:t>
        <a:bodyPr/>
        <a:lstStyle/>
        <a:p>
          <a:endParaRPr lang="pt-PT"/>
        </a:p>
      </dgm:t>
    </dgm:pt>
    <dgm:pt modelId="{0C72185C-AA08-488E-A0C8-D73CB7383442}" type="sibTrans" cxnId="{25C1FE3E-2011-4702-87E8-D1F93370E32B}">
      <dgm:prSet/>
      <dgm:spPr/>
      <dgm:t>
        <a:bodyPr/>
        <a:lstStyle/>
        <a:p>
          <a:endParaRPr lang="pt-PT"/>
        </a:p>
      </dgm:t>
    </dgm:pt>
    <dgm:pt modelId="{31F5212B-9212-425D-8CB3-A462F77B3FDA}">
      <dgm:prSet phldrT="[Texto]" phldr="1"/>
      <dgm:spPr/>
      <dgm:t>
        <a:bodyPr/>
        <a:lstStyle/>
        <a:p>
          <a:endParaRPr lang="pt-PT" dirty="0"/>
        </a:p>
      </dgm:t>
    </dgm:pt>
    <dgm:pt modelId="{39B4A467-AC83-49AF-959D-24A5EE194CB8}" type="sibTrans" cxnId="{44835A20-0A32-4160-8696-F7C9EF04BD9F}">
      <dgm:prSet/>
      <dgm:spPr/>
      <dgm:t>
        <a:bodyPr/>
        <a:lstStyle/>
        <a:p>
          <a:endParaRPr lang="pt-PT"/>
        </a:p>
      </dgm:t>
    </dgm:pt>
    <dgm:pt modelId="{8CA404AB-7CA0-4B99-A23F-72AAE40E45A1}" type="parTrans" cxnId="{44835A20-0A32-4160-8696-F7C9EF04BD9F}">
      <dgm:prSet/>
      <dgm:spPr/>
      <dgm:t>
        <a:bodyPr/>
        <a:lstStyle/>
        <a:p>
          <a:endParaRPr lang="pt-PT"/>
        </a:p>
      </dgm:t>
    </dgm:pt>
    <dgm:pt modelId="{4793FA1F-C6E1-4434-BE4B-96056AE8A38B}">
      <dgm:prSet phldrT="[Texto]"/>
      <dgm:spPr/>
      <dgm:t>
        <a:bodyPr/>
        <a:lstStyle/>
        <a:p>
          <a:r>
            <a:rPr lang="pt-PT" dirty="0" smtClean="0"/>
            <a:t>Interpelação</a:t>
          </a:r>
          <a:endParaRPr lang="pt-PT" dirty="0"/>
        </a:p>
      </dgm:t>
    </dgm:pt>
    <dgm:pt modelId="{1A571A99-32AC-45F6-882F-2F5D3FF52CA5}" type="parTrans" cxnId="{7D91EAE4-AA35-49B5-908A-134441863665}">
      <dgm:prSet/>
      <dgm:spPr/>
      <dgm:t>
        <a:bodyPr/>
        <a:lstStyle/>
        <a:p>
          <a:endParaRPr lang="pt-PT"/>
        </a:p>
      </dgm:t>
    </dgm:pt>
    <dgm:pt modelId="{65ABA1B3-497C-48EB-A8F1-990819138E51}" type="sibTrans" cxnId="{7D91EAE4-AA35-49B5-908A-134441863665}">
      <dgm:prSet/>
      <dgm:spPr/>
      <dgm:t>
        <a:bodyPr/>
        <a:lstStyle/>
        <a:p>
          <a:endParaRPr lang="pt-PT"/>
        </a:p>
      </dgm:t>
    </dgm:pt>
    <dgm:pt modelId="{B6016FDB-DB98-43C7-A2DC-9BA367694F21}">
      <dgm:prSet phldrT="[Texto]"/>
      <dgm:spPr/>
      <dgm:t>
        <a:bodyPr/>
        <a:lstStyle/>
        <a:p>
          <a:r>
            <a:rPr lang="pt-PT" dirty="0" smtClean="0"/>
            <a:t>Inquietação</a:t>
          </a:r>
          <a:endParaRPr lang="pt-PT" dirty="0"/>
        </a:p>
      </dgm:t>
    </dgm:pt>
    <dgm:pt modelId="{C4195D01-BE42-458D-B613-5BBD57DCD142}" type="parTrans" cxnId="{D1AE6C0C-B66F-43AF-8F13-A47CCE058603}">
      <dgm:prSet/>
      <dgm:spPr/>
      <dgm:t>
        <a:bodyPr/>
        <a:lstStyle/>
        <a:p>
          <a:endParaRPr lang="pt-PT"/>
        </a:p>
      </dgm:t>
    </dgm:pt>
    <dgm:pt modelId="{A4717129-1C7F-470A-A9B1-C114769B0CC7}" type="sibTrans" cxnId="{D1AE6C0C-B66F-43AF-8F13-A47CCE058603}">
      <dgm:prSet/>
      <dgm:spPr/>
      <dgm:t>
        <a:bodyPr/>
        <a:lstStyle/>
        <a:p>
          <a:endParaRPr lang="pt-PT"/>
        </a:p>
      </dgm:t>
    </dgm:pt>
    <dgm:pt modelId="{3D627371-6266-4FE3-BAA6-6BDB26625121}">
      <dgm:prSet phldrT="[Texto]"/>
      <dgm:spPr/>
      <dgm:t>
        <a:bodyPr/>
        <a:lstStyle/>
        <a:p>
          <a:r>
            <a:rPr lang="pt-PT" dirty="0" smtClean="0"/>
            <a:t>Desafio </a:t>
          </a:r>
          <a:endParaRPr lang="pt-PT" dirty="0"/>
        </a:p>
      </dgm:t>
    </dgm:pt>
    <dgm:pt modelId="{FE476708-FA79-4B68-BFC3-E770F51514B3}" type="parTrans" cxnId="{453D24FB-6AB6-417D-A142-E45E30EB786B}">
      <dgm:prSet/>
      <dgm:spPr/>
      <dgm:t>
        <a:bodyPr/>
        <a:lstStyle/>
        <a:p>
          <a:endParaRPr lang="pt-PT"/>
        </a:p>
      </dgm:t>
    </dgm:pt>
    <dgm:pt modelId="{31E63D23-816B-4BEC-ADAA-D465893359D2}" type="sibTrans" cxnId="{453D24FB-6AB6-417D-A142-E45E30EB786B}">
      <dgm:prSet/>
      <dgm:spPr/>
      <dgm:t>
        <a:bodyPr/>
        <a:lstStyle/>
        <a:p>
          <a:endParaRPr lang="pt-PT"/>
        </a:p>
      </dgm:t>
    </dgm:pt>
    <dgm:pt modelId="{D8E7340F-16B9-45AB-A03C-1D83B99D647C}">
      <dgm:prSet phldrT="[Texto]"/>
      <dgm:spPr/>
      <dgm:t>
        <a:bodyPr/>
        <a:lstStyle/>
        <a:p>
          <a:pPr algn="just"/>
          <a:r>
            <a:rPr lang="pt-PT" dirty="0" smtClean="0"/>
            <a:t>“O futuro da escola católica dependerá do impulso da </a:t>
          </a:r>
          <a:r>
            <a:rPr lang="pt-PT" b="1" dirty="0" smtClean="0"/>
            <a:t>função diretiva</a:t>
          </a:r>
          <a:r>
            <a:rPr lang="pt-PT" dirty="0" smtClean="0"/>
            <a:t>…</a:t>
          </a:r>
          <a:endParaRPr lang="pt-PT" dirty="0"/>
        </a:p>
      </dgm:t>
    </dgm:pt>
    <dgm:pt modelId="{4ED6DB22-0C7F-4D48-AC42-930E138FD516}" type="sibTrans" cxnId="{EA60FB10-0959-499A-8BDB-DEE0BDA70DAD}">
      <dgm:prSet/>
      <dgm:spPr/>
      <dgm:t>
        <a:bodyPr/>
        <a:lstStyle/>
        <a:p>
          <a:endParaRPr lang="pt-PT"/>
        </a:p>
      </dgm:t>
    </dgm:pt>
    <dgm:pt modelId="{181DD07A-F908-4D18-B99B-B86C49318BB3}" type="parTrans" cxnId="{EA60FB10-0959-499A-8BDB-DEE0BDA70DAD}">
      <dgm:prSet/>
      <dgm:spPr/>
      <dgm:t>
        <a:bodyPr/>
        <a:lstStyle/>
        <a:p>
          <a:endParaRPr lang="pt-PT"/>
        </a:p>
      </dgm:t>
    </dgm:pt>
    <dgm:pt modelId="{9FC488BF-3BFC-4F91-B060-DD47146999DF}" type="pres">
      <dgm:prSet presAssocID="{6997CA52-3B59-40A7-B18B-CECD59C1BB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F68E192-4619-4B2B-A643-06C9CE90B563}" type="pres">
      <dgm:prSet presAssocID="{6997CA52-3B59-40A7-B18B-CECD59C1BBEB}" presName="tSp" presStyleCnt="0"/>
      <dgm:spPr/>
    </dgm:pt>
    <dgm:pt modelId="{321B4943-A711-4A09-BDA6-9BE9DA86858C}" type="pres">
      <dgm:prSet presAssocID="{6997CA52-3B59-40A7-B18B-CECD59C1BBEB}" presName="bSp" presStyleCnt="0"/>
      <dgm:spPr/>
    </dgm:pt>
    <dgm:pt modelId="{AA807AED-E828-42AD-A8A1-4A3B26EC3CC4}" type="pres">
      <dgm:prSet presAssocID="{6997CA52-3B59-40A7-B18B-CECD59C1BBEB}" presName="process" presStyleCnt="0"/>
      <dgm:spPr/>
    </dgm:pt>
    <dgm:pt modelId="{B005CAA2-04C6-4298-925A-AA695C172841}" type="pres">
      <dgm:prSet presAssocID="{31F5212B-9212-425D-8CB3-A462F77B3FDA}" presName="composite1" presStyleCnt="0"/>
      <dgm:spPr/>
    </dgm:pt>
    <dgm:pt modelId="{86B15B10-2617-45EF-B8DF-BD629DCC09B6}" type="pres">
      <dgm:prSet presAssocID="{31F5212B-9212-425D-8CB3-A462F77B3FDA}" presName="dummyNode1" presStyleLbl="node1" presStyleIdx="0" presStyleCnt="2"/>
      <dgm:spPr/>
    </dgm:pt>
    <dgm:pt modelId="{BEA6FE36-0EA5-4FB3-B884-E38CA67147D5}" type="pres">
      <dgm:prSet presAssocID="{31F5212B-9212-425D-8CB3-A462F77B3FDA}" presName="childNode1" presStyleLbl="bgAcc1" presStyleIdx="0" presStyleCnt="2" custScaleX="222670" custScaleY="2045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87043A-EB97-4D92-AE9E-52FA5652C60A}" type="pres">
      <dgm:prSet presAssocID="{31F5212B-9212-425D-8CB3-A462F77B3FD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4C8821-2A62-4686-B89F-BEB42FA2E7D8}" type="pres">
      <dgm:prSet presAssocID="{31F5212B-9212-425D-8CB3-A462F77B3FDA}" presName="parentNode1" presStyleLbl="node1" presStyleIdx="0" presStyleCnt="2" custLinFactY="7815" custLinFactNeighborX="1169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A806FA2-50CC-4B91-8285-594D99E49C4D}" type="pres">
      <dgm:prSet presAssocID="{31F5212B-9212-425D-8CB3-A462F77B3FDA}" presName="connSite1" presStyleCnt="0"/>
      <dgm:spPr/>
    </dgm:pt>
    <dgm:pt modelId="{760C3B4F-62BC-4AB1-92F2-523934C37C0F}" type="pres">
      <dgm:prSet presAssocID="{39B4A467-AC83-49AF-959D-24A5EE194CB8}" presName="Name9" presStyleLbl="sibTrans2D1" presStyleIdx="0" presStyleCnt="1" custAng="20956441" custLinFactNeighborX="23402" custLinFactNeighborY="1868"/>
      <dgm:spPr/>
      <dgm:t>
        <a:bodyPr/>
        <a:lstStyle/>
        <a:p>
          <a:endParaRPr lang="pt-PT"/>
        </a:p>
      </dgm:t>
    </dgm:pt>
    <dgm:pt modelId="{468B1945-DCDF-4BD2-B493-26ADC2660604}" type="pres">
      <dgm:prSet presAssocID="{9712A985-FBE8-4464-AB09-C412F91C805D}" presName="composite2" presStyleCnt="0"/>
      <dgm:spPr/>
    </dgm:pt>
    <dgm:pt modelId="{E407BE23-75EC-4665-8894-CA9CD19EC92C}" type="pres">
      <dgm:prSet presAssocID="{9712A985-FBE8-4464-AB09-C412F91C805D}" presName="dummyNode2" presStyleLbl="node1" presStyleIdx="0" presStyleCnt="2"/>
      <dgm:spPr/>
    </dgm:pt>
    <dgm:pt modelId="{46ED17C6-3626-4FEF-A5C5-C881B66C2D7A}" type="pres">
      <dgm:prSet presAssocID="{9712A985-FBE8-4464-AB09-C412F91C805D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511F4B-D3D1-4D56-B81C-01040CBF91BC}" type="pres">
      <dgm:prSet presAssocID="{9712A985-FBE8-4464-AB09-C412F91C805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ACB6627-225F-494A-A9A5-48042C1CAA47}" type="pres">
      <dgm:prSet presAssocID="{9712A985-FBE8-4464-AB09-C412F91C805D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1A8D2A-133F-4026-AB6C-8D8AD3AA843F}" type="pres">
      <dgm:prSet presAssocID="{9712A985-FBE8-4464-AB09-C412F91C805D}" presName="connSite2" presStyleCnt="0"/>
      <dgm:spPr/>
    </dgm:pt>
  </dgm:ptLst>
  <dgm:cxnLst>
    <dgm:cxn modelId="{159D3D56-CCDD-4A47-A623-B7968047F1A8}" type="presOf" srcId="{0A6478F3-D28D-4238-8A5A-7F17E83254E5}" destId="{4B87043A-EB97-4D92-AE9E-52FA5652C60A}" srcOrd="1" destOrd="4" presId="urn:microsoft.com/office/officeart/2005/8/layout/hProcess4"/>
    <dgm:cxn modelId="{EA60FB10-0959-499A-8BDB-DEE0BDA70DAD}" srcId="{31F5212B-9212-425D-8CB3-A462F77B3FDA}" destId="{D8E7340F-16B9-45AB-A03C-1D83B99D647C}" srcOrd="0" destOrd="0" parTransId="{181DD07A-F908-4D18-B99B-B86C49318BB3}" sibTransId="{4ED6DB22-0C7F-4D48-AC42-930E138FD516}"/>
    <dgm:cxn modelId="{5B8E7FC6-DDBB-4A30-AE11-E28DB03A6AF0}" srcId="{6997CA52-3B59-40A7-B18B-CECD59C1BBEB}" destId="{9712A985-FBE8-4464-AB09-C412F91C805D}" srcOrd="1" destOrd="0" parTransId="{85712EFD-5E03-424A-BD1D-819558CDD759}" sibTransId="{438B357E-A2E5-4BDB-A457-01C65789289F}"/>
    <dgm:cxn modelId="{B220F8D1-3BEC-472F-9860-F49CBD402A08}" type="presOf" srcId="{A07B4446-C74C-42A1-BDDE-25D07B5EA2E2}" destId="{18511F4B-D3D1-4D56-B81C-01040CBF91BC}" srcOrd="1" destOrd="0" presId="urn:microsoft.com/office/officeart/2005/8/layout/hProcess4"/>
    <dgm:cxn modelId="{9D93AA6D-D8AB-46C9-B3E4-1E4566C27D8D}" type="presOf" srcId="{0A6478F3-D28D-4238-8A5A-7F17E83254E5}" destId="{BEA6FE36-0EA5-4FB3-B884-E38CA67147D5}" srcOrd="0" destOrd="4" presId="urn:microsoft.com/office/officeart/2005/8/layout/hProcess4"/>
    <dgm:cxn modelId="{45CC6D89-CE07-4F86-B07E-1E583C760613}" type="presOf" srcId="{6997CA52-3B59-40A7-B18B-CECD59C1BBEB}" destId="{9FC488BF-3BFC-4F91-B060-DD47146999DF}" srcOrd="0" destOrd="0" presId="urn:microsoft.com/office/officeart/2005/8/layout/hProcess4"/>
    <dgm:cxn modelId="{A7750799-0FDE-40DA-89A8-94BFFD9906D5}" type="presOf" srcId="{39B4A467-AC83-49AF-959D-24A5EE194CB8}" destId="{760C3B4F-62BC-4AB1-92F2-523934C37C0F}" srcOrd="0" destOrd="0" presId="urn:microsoft.com/office/officeart/2005/8/layout/hProcess4"/>
    <dgm:cxn modelId="{489278F1-C7A6-44D4-8B6B-1062A44B1AC8}" type="presOf" srcId="{3D627371-6266-4FE3-BAA6-6BDB26625121}" destId="{18511F4B-D3D1-4D56-B81C-01040CBF91BC}" srcOrd="1" destOrd="3" presId="urn:microsoft.com/office/officeart/2005/8/layout/hProcess4"/>
    <dgm:cxn modelId="{1EE7A593-89A8-4D55-8766-16B293CD77C0}" type="presOf" srcId="{3D627371-6266-4FE3-BAA6-6BDB26625121}" destId="{46ED17C6-3626-4FEF-A5C5-C881B66C2D7A}" srcOrd="0" destOrd="3" presId="urn:microsoft.com/office/officeart/2005/8/layout/hProcess4"/>
    <dgm:cxn modelId="{B6A2E97A-4EFB-4290-938B-153FA404A5BD}" type="presOf" srcId="{A07B4446-C74C-42A1-BDDE-25D07B5EA2E2}" destId="{46ED17C6-3626-4FEF-A5C5-C881B66C2D7A}" srcOrd="0" destOrd="0" presId="urn:microsoft.com/office/officeart/2005/8/layout/hProcess4"/>
    <dgm:cxn modelId="{A3D10A89-3D72-4818-B788-D6F6EEAED979}" type="presOf" srcId="{4793FA1F-C6E1-4434-BE4B-96056AE8A38B}" destId="{18511F4B-D3D1-4D56-B81C-01040CBF91BC}" srcOrd="1" destOrd="1" presId="urn:microsoft.com/office/officeart/2005/8/layout/hProcess4"/>
    <dgm:cxn modelId="{7D91EAE4-AA35-49B5-908A-134441863665}" srcId="{9712A985-FBE8-4464-AB09-C412F91C805D}" destId="{4793FA1F-C6E1-4434-BE4B-96056AE8A38B}" srcOrd="1" destOrd="0" parTransId="{1A571A99-32AC-45F6-882F-2F5D3FF52CA5}" sibTransId="{65ABA1B3-497C-48EB-A8F1-990819138E51}"/>
    <dgm:cxn modelId="{2ABEF513-6F16-4D72-8FB7-DBABE8E26F42}" type="presOf" srcId="{4793FA1F-C6E1-4434-BE4B-96056AE8A38B}" destId="{46ED17C6-3626-4FEF-A5C5-C881B66C2D7A}" srcOrd="0" destOrd="1" presId="urn:microsoft.com/office/officeart/2005/8/layout/hProcess4"/>
    <dgm:cxn modelId="{844E96CE-9104-4AAA-A2B3-CE4E92E2DCAA}" type="presOf" srcId="{ECB48A98-8A13-41B7-A057-74E1457AE89B}" destId="{BEA6FE36-0EA5-4FB3-B884-E38CA67147D5}" srcOrd="0" destOrd="2" presId="urn:microsoft.com/office/officeart/2005/8/layout/hProcess4"/>
    <dgm:cxn modelId="{D1AE6C0C-B66F-43AF-8F13-A47CCE058603}" srcId="{9712A985-FBE8-4464-AB09-C412F91C805D}" destId="{B6016FDB-DB98-43C7-A2DC-9BA367694F21}" srcOrd="2" destOrd="0" parTransId="{C4195D01-BE42-458D-B613-5BBD57DCD142}" sibTransId="{A4717129-1C7F-470A-A9B1-C114769B0CC7}"/>
    <dgm:cxn modelId="{AA887C98-3E71-43E9-8BDA-8C434CA5A5B4}" type="presOf" srcId="{544C9141-A593-4129-A21C-696456D445C5}" destId="{BEA6FE36-0EA5-4FB3-B884-E38CA67147D5}" srcOrd="0" destOrd="3" presId="urn:microsoft.com/office/officeart/2005/8/layout/hProcess4"/>
    <dgm:cxn modelId="{36FA3F0D-04A2-4D96-8EDB-6D0A24B5C6D0}" srcId="{31F5212B-9212-425D-8CB3-A462F77B3FDA}" destId="{C932E5AB-B831-4AF9-8AE3-AD7ED7B915D0}" srcOrd="1" destOrd="0" parTransId="{517D004E-DFDD-4EA1-881A-CBFCB95A1162}" sibTransId="{41B369B0-795E-4E70-8452-07DC7F7B1B9A}"/>
    <dgm:cxn modelId="{44835A20-0A32-4160-8696-F7C9EF04BD9F}" srcId="{6997CA52-3B59-40A7-B18B-CECD59C1BBEB}" destId="{31F5212B-9212-425D-8CB3-A462F77B3FDA}" srcOrd="0" destOrd="0" parTransId="{8CA404AB-7CA0-4B99-A23F-72AAE40E45A1}" sibTransId="{39B4A467-AC83-49AF-959D-24A5EE194CB8}"/>
    <dgm:cxn modelId="{E2995FB1-0D13-4B3E-A69A-84ADF3F3ADCD}" srcId="{31F5212B-9212-425D-8CB3-A462F77B3FDA}" destId="{ECB48A98-8A13-41B7-A057-74E1457AE89B}" srcOrd="2" destOrd="0" parTransId="{1E22FE15-AB77-4F72-B675-4728A8C6A398}" sibTransId="{5301A524-E711-4417-B14B-88BCA8698394}"/>
    <dgm:cxn modelId="{25C1FE3E-2011-4702-87E8-D1F93370E32B}" srcId="{31F5212B-9212-425D-8CB3-A462F77B3FDA}" destId="{0A6478F3-D28D-4238-8A5A-7F17E83254E5}" srcOrd="4" destOrd="0" parTransId="{34A67260-A437-41BE-9863-AF0F9868FEC3}" sibTransId="{0C72185C-AA08-488E-A0C8-D73CB7383442}"/>
    <dgm:cxn modelId="{0B69A24B-78B0-4E0F-912D-BA49B754EACF}" type="presOf" srcId="{B6016FDB-DB98-43C7-A2DC-9BA367694F21}" destId="{18511F4B-D3D1-4D56-B81C-01040CBF91BC}" srcOrd="1" destOrd="2" presId="urn:microsoft.com/office/officeart/2005/8/layout/hProcess4"/>
    <dgm:cxn modelId="{8EEE9FEE-D496-47F7-88FB-423408C6CE1A}" type="presOf" srcId="{C932E5AB-B831-4AF9-8AE3-AD7ED7B915D0}" destId="{BEA6FE36-0EA5-4FB3-B884-E38CA67147D5}" srcOrd="0" destOrd="1" presId="urn:microsoft.com/office/officeart/2005/8/layout/hProcess4"/>
    <dgm:cxn modelId="{DC023267-DA05-445D-A1EA-2D573DF058BE}" type="presOf" srcId="{B6016FDB-DB98-43C7-A2DC-9BA367694F21}" destId="{46ED17C6-3626-4FEF-A5C5-C881B66C2D7A}" srcOrd="0" destOrd="2" presId="urn:microsoft.com/office/officeart/2005/8/layout/hProcess4"/>
    <dgm:cxn modelId="{B0AB2558-E89A-4D1F-9AD4-2064B59BCDD8}" type="presOf" srcId="{9712A985-FBE8-4464-AB09-C412F91C805D}" destId="{EACB6627-225F-494A-A9A5-48042C1CAA47}" srcOrd="0" destOrd="0" presId="urn:microsoft.com/office/officeart/2005/8/layout/hProcess4"/>
    <dgm:cxn modelId="{628CF1A4-CD92-4434-BBE3-1ABAF224D3DE}" type="presOf" srcId="{C932E5AB-B831-4AF9-8AE3-AD7ED7B915D0}" destId="{4B87043A-EB97-4D92-AE9E-52FA5652C60A}" srcOrd="1" destOrd="1" presId="urn:microsoft.com/office/officeart/2005/8/layout/hProcess4"/>
    <dgm:cxn modelId="{6D0A9396-CAFC-4C3B-8B07-F1E2A9A8569B}" type="presOf" srcId="{D8E7340F-16B9-45AB-A03C-1D83B99D647C}" destId="{4B87043A-EB97-4D92-AE9E-52FA5652C60A}" srcOrd="1" destOrd="0" presId="urn:microsoft.com/office/officeart/2005/8/layout/hProcess4"/>
    <dgm:cxn modelId="{D1F0BCEC-7532-4C09-8807-369E6D273BC3}" type="presOf" srcId="{544C9141-A593-4129-A21C-696456D445C5}" destId="{4B87043A-EB97-4D92-AE9E-52FA5652C60A}" srcOrd="1" destOrd="3" presId="urn:microsoft.com/office/officeart/2005/8/layout/hProcess4"/>
    <dgm:cxn modelId="{BFF635A4-4C9D-45B6-A80D-FEDA1C5DFC55}" type="presOf" srcId="{31F5212B-9212-425D-8CB3-A462F77B3FDA}" destId="{9F4C8821-2A62-4686-B89F-BEB42FA2E7D8}" srcOrd="0" destOrd="0" presId="urn:microsoft.com/office/officeart/2005/8/layout/hProcess4"/>
    <dgm:cxn modelId="{14ABA82A-A9BA-407C-AB64-765978967FDA}" type="presOf" srcId="{ECB48A98-8A13-41B7-A057-74E1457AE89B}" destId="{4B87043A-EB97-4D92-AE9E-52FA5652C60A}" srcOrd="1" destOrd="2" presId="urn:microsoft.com/office/officeart/2005/8/layout/hProcess4"/>
    <dgm:cxn modelId="{E3F7F9FA-1F37-4A53-92DD-AE3564F7717D}" srcId="{9712A985-FBE8-4464-AB09-C412F91C805D}" destId="{A07B4446-C74C-42A1-BDDE-25D07B5EA2E2}" srcOrd="0" destOrd="0" parTransId="{BEAE9135-BD69-4DF5-A45F-C4D932AA1B38}" sibTransId="{433E0D39-F632-4434-91D3-13A263FC3B5F}"/>
    <dgm:cxn modelId="{14A98E44-79FF-4D67-A835-ECD5E0E963ED}" srcId="{31F5212B-9212-425D-8CB3-A462F77B3FDA}" destId="{544C9141-A593-4129-A21C-696456D445C5}" srcOrd="3" destOrd="0" parTransId="{D43BB802-6F20-4108-8865-F1B97D198C75}" sibTransId="{3BC10D99-17F9-4EE7-943C-EC160E62C43F}"/>
    <dgm:cxn modelId="{3374D118-F1F8-4852-85AC-0756346EE411}" type="presOf" srcId="{D8E7340F-16B9-45AB-A03C-1D83B99D647C}" destId="{BEA6FE36-0EA5-4FB3-B884-E38CA67147D5}" srcOrd="0" destOrd="0" presId="urn:microsoft.com/office/officeart/2005/8/layout/hProcess4"/>
    <dgm:cxn modelId="{453D24FB-6AB6-417D-A142-E45E30EB786B}" srcId="{9712A985-FBE8-4464-AB09-C412F91C805D}" destId="{3D627371-6266-4FE3-BAA6-6BDB26625121}" srcOrd="3" destOrd="0" parTransId="{FE476708-FA79-4B68-BFC3-E770F51514B3}" sibTransId="{31E63D23-816B-4BEC-ADAA-D465893359D2}"/>
    <dgm:cxn modelId="{AB509D85-1E84-43DD-A66B-5E4D825A5149}" type="presParOf" srcId="{9FC488BF-3BFC-4F91-B060-DD47146999DF}" destId="{7F68E192-4619-4B2B-A643-06C9CE90B563}" srcOrd="0" destOrd="0" presId="urn:microsoft.com/office/officeart/2005/8/layout/hProcess4"/>
    <dgm:cxn modelId="{FA73FCED-EA7F-4A19-8BA6-E9485E63EDDE}" type="presParOf" srcId="{9FC488BF-3BFC-4F91-B060-DD47146999DF}" destId="{321B4943-A711-4A09-BDA6-9BE9DA86858C}" srcOrd="1" destOrd="0" presId="urn:microsoft.com/office/officeart/2005/8/layout/hProcess4"/>
    <dgm:cxn modelId="{92C5DDBB-6F5A-4832-A1E2-3531F49A47EA}" type="presParOf" srcId="{9FC488BF-3BFC-4F91-B060-DD47146999DF}" destId="{AA807AED-E828-42AD-A8A1-4A3B26EC3CC4}" srcOrd="2" destOrd="0" presId="urn:microsoft.com/office/officeart/2005/8/layout/hProcess4"/>
    <dgm:cxn modelId="{CA4B5343-B1D3-45EF-87A7-D99D91DCF99A}" type="presParOf" srcId="{AA807AED-E828-42AD-A8A1-4A3B26EC3CC4}" destId="{B005CAA2-04C6-4298-925A-AA695C172841}" srcOrd="0" destOrd="0" presId="urn:microsoft.com/office/officeart/2005/8/layout/hProcess4"/>
    <dgm:cxn modelId="{09ACDE13-1139-4714-B15F-FAD7D62D9178}" type="presParOf" srcId="{B005CAA2-04C6-4298-925A-AA695C172841}" destId="{86B15B10-2617-45EF-B8DF-BD629DCC09B6}" srcOrd="0" destOrd="0" presId="urn:microsoft.com/office/officeart/2005/8/layout/hProcess4"/>
    <dgm:cxn modelId="{E0E894BF-842C-4218-AB32-23CCDA351316}" type="presParOf" srcId="{B005CAA2-04C6-4298-925A-AA695C172841}" destId="{BEA6FE36-0EA5-4FB3-B884-E38CA67147D5}" srcOrd="1" destOrd="0" presId="urn:microsoft.com/office/officeart/2005/8/layout/hProcess4"/>
    <dgm:cxn modelId="{448EB4B6-6AC3-43D5-9AB9-9BD39D66C4A0}" type="presParOf" srcId="{B005CAA2-04C6-4298-925A-AA695C172841}" destId="{4B87043A-EB97-4D92-AE9E-52FA5652C60A}" srcOrd="2" destOrd="0" presId="urn:microsoft.com/office/officeart/2005/8/layout/hProcess4"/>
    <dgm:cxn modelId="{E7B8AB11-D905-4D13-AB1A-8AC5527BDF1B}" type="presParOf" srcId="{B005CAA2-04C6-4298-925A-AA695C172841}" destId="{9F4C8821-2A62-4686-B89F-BEB42FA2E7D8}" srcOrd="3" destOrd="0" presId="urn:microsoft.com/office/officeart/2005/8/layout/hProcess4"/>
    <dgm:cxn modelId="{918E7017-F93B-430B-BCA7-C3F9A47AEC97}" type="presParOf" srcId="{B005CAA2-04C6-4298-925A-AA695C172841}" destId="{BA806FA2-50CC-4B91-8285-594D99E49C4D}" srcOrd="4" destOrd="0" presId="urn:microsoft.com/office/officeart/2005/8/layout/hProcess4"/>
    <dgm:cxn modelId="{C844BA1B-0607-49ED-BBAB-7C4D1268CA15}" type="presParOf" srcId="{AA807AED-E828-42AD-A8A1-4A3B26EC3CC4}" destId="{760C3B4F-62BC-4AB1-92F2-523934C37C0F}" srcOrd="1" destOrd="0" presId="urn:microsoft.com/office/officeart/2005/8/layout/hProcess4"/>
    <dgm:cxn modelId="{1649AE71-B282-4D47-8EF7-014952D5A474}" type="presParOf" srcId="{AA807AED-E828-42AD-A8A1-4A3B26EC3CC4}" destId="{468B1945-DCDF-4BD2-B493-26ADC2660604}" srcOrd="2" destOrd="0" presId="urn:microsoft.com/office/officeart/2005/8/layout/hProcess4"/>
    <dgm:cxn modelId="{4A0AA287-4814-4788-B516-DF869F22FA1E}" type="presParOf" srcId="{468B1945-DCDF-4BD2-B493-26ADC2660604}" destId="{E407BE23-75EC-4665-8894-CA9CD19EC92C}" srcOrd="0" destOrd="0" presId="urn:microsoft.com/office/officeart/2005/8/layout/hProcess4"/>
    <dgm:cxn modelId="{F0AAD25F-E920-482D-A121-A9FF942FAE48}" type="presParOf" srcId="{468B1945-DCDF-4BD2-B493-26ADC2660604}" destId="{46ED17C6-3626-4FEF-A5C5-C881B66C2D7A}" srcOrd="1" destOrd="0" presId="urn:microsoft.com/office/officeart/2005/8/layout/hProcess4"/>
    <dgm:cxn modelId="{362D4415-EAA2-462D-BA90-ED3E9C7EDDBB}" type="presParOf" srcId="{468B1945-DCDF-4BD2-B493-26ADC2660604}" destId="{18511F4B-D3D1-4D56-B81C-01040CBF91BC}" srcOrd="2" destOrd="0" presId="urn:microsoft.com/office/officeart/2005/8/layout/hProcess4"/>
    <dgm:cxn modelId="{FA726C82-B36B-4F77-9A95-1274EDC26823}" type="presParOf" srcId="{468B1945-DCDF-4BD2-B493-26ADC2660604}" destId="{EACB6627-225F-494A-A9A5-48042C1CAA47}" srcOrd="3" destOrd="0" presId="urn:microsoft.com/office/officeart/2005/8/layout/hProcess4"/>
    <dgm:cxn modelId="{8C3B3CF9-2194-460E-9E5A-F80B3672AA11}" type="presParOf" srcId="{468B1945-DCDF-4BD2-B493-26ADC2660604}" destId="{CA1A8D2A-133F-4026-AB6C-8D8AD3AA843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7. A liderança pastoral: quando as parábolas inspiram metáforas</a:t>
          </a:r>
          <a:endParaRPr lang="pt-PT" sz="20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CE255E75-45BB-4B18-AB82-A287C64FE48C}">
      <dgm:prSet phldrT="[Texto]" custT="1"/>
      <dgm:spPr/>
      <dgm:t>
        <a:bodyPr/>
        <a:lstStyle/>
        <a:p>
          <a:pPr marL="171450" indent="0" algn="just">
            <a:spcBef>
              <a:spcPct val="0"/>
            </a:spcBef>
            <a:spcAft>
              <a:spcPts val="600"/>
            </a:spcAft>
          </a:pPr>
          <a:r>
            <a:rPr lang="pt-PT" sz="1600" b="1" dirty="0" smtClean="0">
              <a:solidFill>
                <a:srgbClr val="0070C0"/>
              </a:solidFill>
            </a:rPr>
            <a:t>7.1. Autoridade moral</a:t>
          </a:r>
          <a:endParaRPr lang="pt-PT" sz="1600" b="1" dirty="0">
            <a:solidFill>
              <a:srgbClr val="0070C0"/>
            </a:solidFill>
          </a:endParaRPr>
        </a:p>
      </dgm:t>
    </dgm:pt>
    <dgm:pt modelId="{181533D2-E3E3-4568-9F3F-FA23AB44A78B}" type="parTrans" cxnId="{5378FCB1-D348-497B-B30E-138B7FA947FD}">
      <dgm:prSet/>
      <dgm:spPr/>
      <dgm:t>
        <a:bodyPr/>
        <a:lstStyle/>
        <a:p>
          <a:endParaRPr lang="pt-PT"/>
        </a:p>
      </dgm:t>
    </dgm:pt>
    <dgm:pt modelId="{193C08F4-6512-4E4E-A261-DC1153CCF787}" type="sibTrans" cxnId="{5378FCB1-D348-497B-B30E-138B7FA947FD}">
      <dgm:prSet/>
      <dgm:spPr/>
      <dgm:t>
        <a:bodyPr/>
        <a:lstStyle/>
        <a:p>
          <a:endParaRPr lang="pt-PT"/>
        </a:p>
      </dgm:t>
    </dgm:pt>
    <dgm:pt modelId="{563459E4-8F60-4832-8D7A-755B67F2E341}">
      <dgm:prSet custT="1"/>
      <dgm:spPr/>
      <dgm:t>
        <a:bodyPr/>
        <a:lstStyle/>
        <a:p>
          <a:pPr marL="171450" indent="0" algn="just">
            <a:spcBef>
              <a:spcPts val="1800"/>
            </a:spcBef>
            <a:spcAft>
              <a:spcPts val="600"/>
            </a:spcAft>
          </a:pPr>
          <a:r>
            <a:rPr lang="pt-PT" sz="1600" b="1" dirty="0" smtClean="0">
              <a:solidFill>
                <a:srgbClr val="0070C0"/>
              </a:solidFill>
            </a:rPr>
            <a:t>7.2. Competências: </a:t>
          </a:r>
        </a:p>
      </dgm:t>
    </dgm:pt>
    <dgm:pt modelId="{97A5ECE6-2035-40FB-B5B1-43E0C4F24D60}" type="parTrans" cxnId="{4AE306F2-1FF3-4063-A77C-FF99A4D9A2D3}">
      <dgm:prSet/>
      <dgm:spPr/>
      <dgm:t>
        <a:bodyPr/>
        <a:lstStyle/>
        <a:p>
          <a:endParaRPr lang="pt-PT"/>
        </a:p>
      </dgm:t>
    </dgm:pt>
    <dgm:pt modelId="{07CA228F-5580-4642-8725-0D9E9328605A}" type="sibTrans" cxnId="{4AE306F2-1FF3-4063-A77C-FF99A4D9A2D3}">
      <dgm:prSet/>
      <dgm:spPr/>
      <dgm:t>
        <a:bodyPr/>
        <a:lstStyle/>
        <a:p>
          <a:endParaRPr lang="pt-PT"/>
        </a:p>
      </dgm:t>
    </dgm:pt>
    <dgm:pt modelId="{8CE406F0-954C-42D2-BCDD-07E0D7D8E73D}">
      <dgm:prSet custT="1"/>
      <dgm:spPr/>
      <dgm:t>
        <a:bodyPr/>
        <a:lstStyle/>
        <a:p>
          <a:pPr marL="361950" indent="-1588" algn="just">
            <a:spcBef>
              <a:spcPct val="0"/>
            </a:spcBef>
            <a:spcAft>
              <a:spcPts val="600"/>
            </a:spcAft>
          </a:pPr>
          <a:r>
            <a:rPr lang="pt-PT" sz="1400" dirty="0" smtClean="0"/>
            <a:t>Coerência e testemunho reconhecidos em A e B (humildade, proximidade, carisma)</a:t>
          </a:r>
        </a:p>
      </dgm:t>
    </dgm:pt>
    <dgm:pt modelId="{DA004206-EA40-4588-A415-F7A10CA8E4E0}" type="parTrans" cxnId="{672420B2-E576-42C3-BBF0-B9EA8A5D56E6}">
      <dgm:prSet/>
      <dgm:spPr/>
      <dgm:t>
        <a:bodyPr/>
        <a:lstStyle/>
        <a:p>
          <a:endParaRPr lang="pt-PT"/>
        </a:p>
      </dgm:t>
    </dgm:pt>
    <dgm:pt modelId="{F7BBC8CF-44E5-47BA-871F-38817F1783AB}" type="sibTrans" cxnId="{672420B2-E576-42C3-BBF0-B9EA8A5D56E6}">
      <dgm:prSet/>
      <dgm:spPr/>
      <dgm:t>
        <a:bodyPr/>
        <a:lstStyle/>
        <a:p>
          <a:endParaRPr lang="pt-PT"/>
        </a:p>
      </dgm:t>
    </dgm:pt>
    <dgm:pt modelId="{3650D03E-068B-4BF0-B6DF-110FA6AE0204}">
      <dgm:prSet custT="1"/>
      <dgm:spPr/>
      <dgm:t>
        <a:bodyPr/>
        <a:lstStyle/>
        <a:p>
          <a:pPr marL="361950" indent="-1588" algn="just">
            <a:spcBef>
              <a:spcPct val="0"/>
            </a:spcBef>
            <a:spcAft>
              <a:spcPts val="600"/>
            </a:spcAft>
          </a:pPr>
          <a:r>
            <a:rPr lang="pt-PT" sz="1400" dirty="0" smtClean="0"/>
            <a:t>Vem mais do caráter do que do título (não usado nem invocado)</a:t>
          </a:r>
        </a:p>
      </dgm:t>
    </dgm:pt>
    <dgm:pt modelId="{64B8FF31-E6AB-4767-B410-501E78274ACD}" type="parTrans" cxnId="{98E7C2A8-D021-4B5F-A405-7B620C75821C}">
      <dgm:prSet/>
      <dgm:spPr/>
      <dgm:t>
        <a:bodyPr/>
        <a:lstStyle/>
        <a:p>
          <a:endParaRPr lang="pt-PT"/>
        </a:p>
      </dgm:t>
    </dgm:pt>
    <dgm:pt modelId="{61457E38-95CB-4534-A375-AB01E02A00B6}" type="sibTrans" cxnId="{98E7C2A8-D021-4B5F-A405-7B620C75821C}">
      <dgm:prSet/>
      <dgm:spPr/>
      <dgm:t>
        <a:bodyPr/>
        <a:lstStyle/>
        <a:p>
          <a:endParaRPr lang="pt-PT"/>
        </a:p>
      </dgm:t>
    </dgm:pt>
    <dgm:pt modelId="{E1872F90-4E75-4D6F-B8F0-37B5619268FD}">
      <dgm:prSet custT="1"/>
      <dgm:spPr/>
      <dgm:t>
        <a:bodyPr/>
        <a:lstStyle/>
        <a:p>
          <a:pPr marL="361950" indent="0" algn="just">
            <a:spcBef>
              <a:spcPct val="0"/>
            </a:spcBef>
            <a:spcAft>
              <a:spcPts val="600"/>
            </a:spcAft>
          </a:pPr>
          <a:r>
            <a:rPr lang="pt-PT" sz="1400" dirty="0" smtClean="0"/>
            <a:t>Foco mais na vigilância, acompanhamento e proximidade, do que na «supervisão» das práticas pedagógicas;</a:t>
          </a:r>
        </a:p>
      </dgm:t>
    </dgm:pt>
    <dgm:pt modelId="{7FB86922-EA15-403F-BD23-EAD86CAD3FAC}" type="parTrans" cxnId="{D144C0EA-C1B7-49E3-8F76-87573A850F6B}">
      <dgm:prSet/>
      <dgm:spPr/>
      <dgm:t>
        <a:bodyPr/>
        <a:lstStyle/>
        <a:p>
          <a:endParaRPr lang="pt-PT"/>
        </a:p>
      </dgm:t>
    </dgm:pt>
    <dgm:pt modelId="{F1ED92C5-D542-4E28-BAE5-82D31337FC1E}" type="sibTrans" cxnId="{D144C0EA-C1B7-49E3-8F76-87573A850F6B}">
      <dgm:prSet/>
      <dgm:spPr/>
      <dgm:t>
        <a:bodyPr/>
        <a:lstStyle/>
        <a:p>
          <a:endParaRPr lang="pt-PT"/>
        </a:p>
      </dgm:t>
    </dgm:pt>
    <dgm:pt modelId="{6BFD8EF9-5CC8-44CC-8AE5-D4B2ED43E2A3}">
      <dgm:prSet custT="1"/>
      <dgm:spPr/>
      <dgm:t>
        <a:bodyPr/>
        <a:lstStyle/>
        <a:p>
          <a:pPr marL="361950" indent="0" algn="just">
            <a:spcBef>
              <a:spcPct val="0"/>
            </a:spcBef>
            <a:spcAft>
              <a:spcPts val="600"/>
            </a:spcAft>
          </a:pPr>
          <a:r>
            <a:rPr lang="pt-PT" sz="1400" dirty="0" smtClean="0"/>
            <a:t>Papéis da liderança claros e definidos;</a:t>
          </a:r>
        </a:p>
      </dgm:t>
    </dgm:pt>
    <dgm:pt modelId="{FB2A4E46-0F2F-4B8E-B8DE-8095451929A4}" type="parTrans" cxnId="{DD58D7BE-F87E-4648-BFC8-C9F4F919D1D2}">
      <dgm:prSet/>
      <dgm:spPr/>
      <dgm:t>
        <a:bodyPr/>
        <a:lstStyle/>
        <a:p>
          <a:endParaRPr lang="pt-PT"/>
        </a:p>
      </dgm:t>
    </dgm:pt>
    <dgm:pt modelId="{B2DF4F81-11EC-4C16-A2F3-D0FC9D9B9F41}" type="sibTrans" cxnId="{DD58D7BE-F87E-4648-BFC8-C9F4F919D1D2}">
      <dgm:prSet/>
      <dgm:spPr/>
      <dgm:t>
        <a:bodyPr/>
        <a:lstStyle/>
        <a:p>
          <a:endParaRPr lang="pt-PT"/>
        </a:p>
      </dgm:t>
    </dgm:pt>
    <dgm:pt modelId="{0A4B3C0F-6AD9-4415-9AC3-361455456474}">
      <dgm:prSet custT="1"/>
      <dgm:spPr/>
      <dgm:t>
        <a:bodyPr/>
        <a:lstStyle/>
        <a:p>
          <a:pPr marL="361950" indent="0" algn="just">
            <a:spcBef>
              <a:spcPct val="0"/>
            </a:spcBef>
            <a:spcAft>
              <a:spcPts val="600"/>
            </a:spcAft>
          </a:pPr>
          <a:r>
            <a:rPr lang="pt-PT" sz="1400" dirty="0" smtClean="0"/>
            <a:t>Défice de profissionalismo agudiza alergia às tarefas mais ingratas, ditas “burocráticas”. Não basta simpatia e empatia… </a:t>
          </a:r>
        </a:p>
      </dgm:t>
    </dgm:pt>
    <dgm:pt modelId="{37277AAA-CCC5-434D-B10F-D22275E8EEC5}" type="parTrans" cxnId="{BC435097-3367-4B79-953C-3780C9FA6971}">
      <dgm:prSet/>
      <dgm:spPr/>
      <dgm:t>
        <a:bodyPr/>
        <a:lstStyle/>
        <a:p>
          <a:endParaRPr lang="pt-PT"/>
        </a:p>
      </dgm:t>
    </dgm:pt>
    <dgm:pt modelId="{63295787-7B12-452D-8DD8-D8B46BE1D769}" type="sibTrans" cxnId="{BC435097-3367-4B79-953C-3780C9FA6971}">
      <dgm:prSet/>
      <dgm:spPr/>
      <dgm:t>
        <a:bodyPr/>
        <a:lstStyle/>
        <a:p>
          <a:endParaRPr lang="pt-PT"/>
        </a:p>
      </dgm:t>
    </dgm:pt>
    <dgm:pt modelId="{C4D7E7E0-6A30-44A3-A5BE-9263B1B4AE5B}">
      <dgm:prSet custT="1"/>
      <dgm:spPr/>
      <dgm:t>
        <a:bodyPr/>
        <a:lstStyle/>
        <a:p>
          <a:pPr marL="361950" indent="0" algn="just">
            <a:spcBef>
              <a:spcPct val="0"/>
            </a:spcBef>
            <a:spcAft>
              <a:spcPts val="600"/>
            </a:spcAft>
          </a:pPr>
          <a:r>
            <a:rPr lang="pt-PT" sz="1400" dirty="0" smtClean="0"/>
            <a:t>Há que apostar nas tarefas mais ricas: definir missão para a escola, administrar o currículo, promover clima didático de aprendizagem</a:t>
          </a:r>
          <a:r>
            <a:rPr lang="pt-PT" sz="1600" dirty="0" smtClean="0"/>
            <a:t>…</a:t>
          </a:r>
        </a:p>
      </dgm:t>
    </dgm:pt>
    <dgm:pt modelId="{C69122BB-DE0D-4CAC-8A10-DAE119E4D766}" type="parTrans" cxnId="{9065886B-C129-4C97-9DB0-8B3D0EA35603}">
      <dgm:prSet/>
      <dgm:spPr/>
      <dgm:t>
        <a:bodyPr/>
        <a:lstStyle/>
        <a:p>
          <a:endParaRPr lang="pt-PT"/>
        </a:p>
      </dgm:t>
    </dgm:pt>
    <dgm:pt modelId="{6A571E9A-334D-44C6-8030-1F11ABB9DAAD}" type="sibTrans" cxnId="{9065886B-C129-4C97-9DB0-8B3D0EA35603}">
      <dgm:prSet/>
      <dgm:spPr/>
      <dgm:t>
        <a:bodyPr/>
        <a:lstStyle/>
        <a:p>
          <a:endParaRPr lang="pt-PT"/>
        </a:p>
      </dgm:t>
    </dgm:pt>
    <dgm:pt modelId="{EF2F9510-9672-4869-B8BC-A69AEA2ACD05}">
      <dgm:prSet custT="1"/>
      <dgm:spPr/>
      <dgm:t>
        <a:bodyPr/>
        <a:lstStyle/>
        <a:p>
          <a:pPr marL="171450" indent="0" algn="l">
            <a:spcBef>
              <a:spcPct val="0"/>
            </a:spcBef>
            <a:spcAft>
              <a:spcPct val="15000"/>
            </a:spcAft>
          </a:pPr>
          <a:endParaRPr lang="pt-PT" sz="1600" dirty="0" smtClean="0"/>
        </a:p>
      </dgm:t>
    </dgm:pt>
    <dgm:pt modelId="{509E9B64-B5CC-40BD-AAFF-E1E3C3F0D619}" type="parTrans" cxnId="{78BFC306-15F8-4460-BB8B-DE63BEC9DD1A}">
      <dgm:prSet/>
      <dgm:spPr/>
      <dgm:t>
        <a:bodyPr/>
        <a:lstStyle/>
        <a:p>
          <a:endParaRPr lang="pt-PT"/>
        </a:p>
      </dgm:t>
    </dgm:pt>
    <dgm:pt modelId="{E6413D4D-A23A-4425-B2B2-FDD973B0B242}" type="sibTrans" cxnId="{78BFC306-15F8-4460-BB8B-DE63BEC9DD1A}">
      <dgm:prSet/>
      <dgm:spPr/>
      <dgm:t>
        <a:bodyPr/>
        <a:lstStyle/>
        <a:p>
          <a:endParaRPr lang="pt-PT"/>
        </a:p>
      </dgm:t>
    </dgm:pt>
    <dgm:pt modelId="{E3DC8D79-9911-48BA-A406-C2BD7B09125B}">
      <dgm:prSet custT="1"/>
      <dgm:spPr/>
      <dgm:t>
        <a:bodyPr/>
        <a:lstStyle/>
        <a:p>
          <a:pPr marL="361950" indent="-1588" algn="just">
            <a:spcBef>
              <a:spcPct val="0"/>
            </a:spcBef>
            <a:spcAft>
              <a:spcPts val="600"/>
            </a:spcAft>
          </a:pPr>
          <a:endParaRPr lang="pt-PT" sz="800" dirty="0" smtClean="0"/>
        </a:p>
      </dgm:t>
    </dgm:pt>
    <dgm:pt modelId="{B0DC0C72-922A-4743-9A57-E72AC583443F}" type="parTrans" cxnId="{423F250B-A221-4B52-9512-DFCCE090AB39}">
      <dgm:prSet/>
      <dgm:spPr/>
      <dgm:t>
        <a:bodyPr/>
        <a:lstStyle/>
        <a:p>
          <a:endParaRPr lang="pt-PT"/>
        </a:p>
      </dgm:t>
    </dgm:pt>
    <dgm:pt modelId="{72ABE6CB-71A5-4E12-845E-2FE32824FABA}" type="sibTrans" cxnId="{423F250B-A221-4B52-9512-DFCCE090AB39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AE306F2-1FF3-4063-A77C-FF99A4D9A2D3}" srcId="{FDF3ED58-A58C-451B-9286-F029283505A7}" destId="{563459E4-8F60-4832-8D7A-755B67F2E341}" srcOrd="1" destOrd="0" parTransId="{97A5ECE6-2035-40FB-B5B1-43E0C4F24D60}" sibTransId="{07CA228F-5580-4642-8725-0D9E9328605A}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4E7697DE-9F10-4911-832F-38F371D62E21}" type="presOf" srcId="{0A4B3C0F-6AD9-4415-9AC3-361455456474}" destId="{A4973879-1F9A-463E-BEB0-D69293D6D0A8}" srcOrd="0" destOrd="7" presId="urn:microsoft.com/office/officeart/2005/8/layout/vList6"/>
    <dgm:cxn modelId="{D144C0EA-C1B7-49E3-8F76-87573A850F6B}" srcId="{FDF3ED58-A58C-451B-9286-F029283505A7}" destId="{E1872F90-4E75-4D6F-B8F0-37B5619268FD}" srcOrd="2" destOrd="0" parTransId="{7FB86922-EA15-403F-BD23-EAD86CAD3FAC}" sibTransId="{F1ED92C5-D542-4E28-BAE5-82D31337FC1E}"/>
    <dgm:cxn modelId="{DD58D7BE-F87E-4648-BFC8-C9F4F919D1D2}" srcId="{FDF3ED58-A58C-451B-9286-F029283505A7}" destId="{6BFD8EF9-5CC8-44CC-8AE5-D4B2ED43E2A3}" srcOrd="3" destOrd="0" parTransId="{FB2A4E46-0F2F-4B8E-B8DE-8095451929A4}" sibTransId="{B2DF4F81-11EC-4C16-A2F3-D0FC9D9B9F41}"/>
    <dgm:cxn modelId="{307A13B0-EE00-42DF-B4EE-E7BE86EFD670}" type="presOf" srcId="{EF2F9510-9672-4869-B8BC-A69AEA2ACD05}" destId="{A4973879-1F9A-463E-BEB0-D69293D6D0A8}" srcOrd="0" destOrd="9" presId="urn:microsoft.com/office/officeart/2005/8/layout/vList6"/>
    <dgm:cxn modelId="{5952692D-2AFA-4ED5-B84F-88357F3F7074}" type="presOf" srcId="{6BFD8EF9-5CC8-44CC-8AE5-D4B2ED43E2A3}" destId="{A4973879-1F9A-463E-BEB0-D69293D6D0A8}" srcOrd="0" destOrd="6" presId="urn:microsoft.com/office/officeart/2005/8/layout/vList6"/>
    <dgm:cxn modelId="{78BFC306-15F8-4460-BB8B-DE63BEC9DD1A}" srcId="{FDF3ED58-A58C-451B-9286-F029283505A7}" destId="{EF2F9510-9672-4869-B8BC-A69AEA2ACD05}" srcOrd="6" destOrd="0" parTransId="{509E9B64-B5CC-40BD-AAFF-E1E3C3F0D619}" sibTransId="{E6413D4D-A23A-4425-B2B2-FDD973B0B242}"/>
    <dgm:cxn modelId="{626ADF83-2ACA-44B6-A830-26CE6F1AEF77}" type="presOf" srcId="{563459E4-8F60-4832-8D7A-755B67F2E341}" destId="{A4973879-1F9A-463E-BEB0-D69293D6D0A8}" srcOrd="0" destOrd="4" presId="urn:microsoft.com/office/officeart/2005/8/layout/vList6"/>
    <dgm:cxn modelId="{18224B18-129E-4C88-BDD0-AF9DF3DD95C5}" type="presOf" srcId="{CE255E75-45BB-4B18-AB82-A287C64FE48C}" destId="{A4973879-1F9A-463E-BEB0-D69293D6D0A8}" srcOrd="0" destOrd="0" presId="urn:microsoft.com/office/officeart/2005/8/layout/vList6"/>
    <dgm:cxn modelId="{DACF0A76-F1D2-4FAF-8146-3A743854CA6F}" type="presOf" srcId="{E3DC8D79-9911-48BA-A406-C2BD7B09125B}" destId="{A4973879-1F9A-463E-BEB0-D69293D6D0A8}" srcOrd="0" destOrd="3" presId="urn:microsoft.com/office/officeart/2005/8/layout/vList6"/>
    <dgm:cxn modelId="{1AE25A83-4572-4529-BE7F-348D7169139F}" type="presOf" srcId="{DFC09E7E-0A87-4B75-97BD-EE0130D8AED7}" destId="{5775BD78-2935-410F-85BE-6964311B18CC}" srcOrd="0" destOrd="0" presId="urn:microsoft.com/office/officeart/2005/8/layout/vList6"/>
    <dgm:cxn modelId="{98E7C2A8-D021-4B5F-A405-7B620C75821C}" srcId="{CE255E75-45BB-4B18-AB82-A287C64FE48C}" destId="{3650D03E-068B-4BF0-B6DF-110FA6AE0204}" srcOrd="1" destOrd="0" parTransId="{64B8FF31-E6AB-4767-B410-501E78274ACD}" sibTransId="{61457E38-95CB-4534-A375-AB01E02A00B6}"/>
    <dgm:cxn modelId="{F9D1502C-36ED-452C-A15E-51242E573D7B}" type="presOf" srcId="{3650D03E-068B-4BF0-B6DF-110FA6AE0204}" destId="{A4973879-1F9A-463E-BEB0-D69293D6D0A8}" srcOrd="0" destOrd="2" presId="urn:microsoft.com/office/officeart/2005/8/layout/vList6"/>
    <dgm:cxn modelId="{423F250B-A221-4B52-9512-DFCCE090AB39}" srcId="{CE255E75-45BB-4B18-AB82-A287C64FE48C}" destId="{E3DC8D79-9911-48BA-A406-C2BD7B09125B}" srcOrd="2" destOrd="0" parTransId="{B0DC0C72-922A-4743-9A57-E72AC583443F}" sibTransId="{72ABE6CB-71A5-4E12-845E-2FE32824FABA}"/>
    <dgm:cxn modelId="{AA00FD5A-6157-4343-B092-7548E93C75D0}" type="presOf" srcId="{FDF3ED58-A58C-451B-9286-F029283505A7}" destId="{D00CE039-9283-4DF4-A870-F422DECE29E3}" srcOrd="0" destOrd="0" presId="urn:microsoft.com/office/officeart/2005/8/layout/vList6"/>
    <dgm:cxn modelId="{87A74FAA-8D29-4CC7-ABF2-977411948CE6}" type="presOf" srcId="{8CE406F0-954C-42D2-BCDD-07E0D7D8E73D}" destId="{A4973879-1F9A-463E-BEB0-D69293D6D0A8}" srcOrd="0" destOrd="1" presId="urn:microsoft.com/office/officeart/2005/8/layout/vList6"/>
    <dgm:cxn modelId="{A3C42B8C-0C69-4279-B4D1-DD946972606A}" type="presOf" srcId="{E1872F90-4E75-4D6F-B8F0-37B5619268FD}" destId="{A4973879-1F9A-463E-BEB0-D69293D6D0A8}" srcOrd="0" destOrd="5" presId="urn:microsoft.com/office/officeart/2005/8/layout/vList6"/>
    <dgm:cxn modelId="{339901E6-4E08-41C6-9BF7-6C0EE31DB5F8}" type="presOf" srcId="{C4D7E7E0-6A30-44A3-A5BE-9263B1B4AE5B}" destId="{A4973879-1F9A-463E-BEB0-D69293D6D0A8}" srcOrd="0" destOrd="8" presId="urn:microsoft.com/office/officeart/2005/8/layout/vList6"/>
    <dgm:cxn modelId="{672420B2-E576-42C3-BBF0-B9EA8A5D56E6}" srcId="{CE255E75-45BB-4B18-AB82-A287C64FE48C}" destId="{8CE406F0-954C-42D2-BCDD-07E0D7D8E73D}" srcOrd="0" destOrd="0" parTransId="{DA004206-EA40-4588-A415-F7A10CA8E4E0}" sibTransId="{F7BBC8CF-44E5-47BA-871F-38817F1783AB}"/>
    <dgm:cxn modelId="{BC435097-3367-4B79-953C-3780C9FA6971}" srcId="{FDF3ED58-A58C-451B-9286-F029283505A7}" destId="{0A4B3C0F-6AD9-4415-9AC3-361455456474}" srcOrd="4" destOrd="0" parTransId="{37277AAA-CCC5-434D-B10F-D22275E8EEC5}" sibTransId="{63295787-7B12-452D-8DD8-D8B46BE1D769}"/>
    <dgm:cxn modelId="{5378FCB1-D348-497B-B30E-138B7FA947FD}" srcId="{FDF3ED58-A58C-451B-9286-F029283505A7}" destId="{CE255E75-45BB-4B18-AB82-A287C64FE48C}" srcOrd="0" destOrd="0" parTransId="{181533D2-E3E3-4568-9F3F-FA23AB44A78B}" sibTransId="{193C08F4-6512-4E4E-A261-DC1153CCF787}"/>
    <dgm:cxn modelId="{9065886B-C129-4C97-9DB0-8B3D0EA35603}" srcId="{FDF3ED58-A58C-451B-9286-F029283505A7}" destId="{C4D7E7E0-6A30-44A3-A5BE-9263B1B4AE5B}" srcOrd="5" destOrd="0" parTransId="{C69122BB-DE0D-4CAC-8A10-DAE119E4D766}" sibTransId="{6A571E9A-334D-44C6-8030-1F11ABB9DAAD}"/>
    <dgm:cxn modelId="{A47E894D-5BB4-45AC-ADB6-C2286A06B2C0}" type="presParOf" srcId="{5775BD78-2935-410F-85BE-6964311B18CC}" destId="{80637D2C-5523-4550-AF79-C9721E2C8A19}" srcOrd="0" destOrd="0" presId="urn:microsoft.com/office/officeart/2005/8/layout/vList6"/>
    <dgm:cxn modelId="{2F124ED8-70DF-4423-AC54-C6F443F00B9A}" type="presParOf" srcId="{80637D2C-5523-4550-AF79-C9721E2C8A19}" destId="{D00CE039-9283-4DF4-A870-F422DECE29E3}" srcOrd="0" destOrd="0" presId="urn:microsoft.com/office/officeart/2005/8/layout/vList6"/>
    <dgm:cxn modelId="{1F5C3F55-5247-4AB5-8B44-00745F3BD2EE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7. A liderança pastoral: quando as parábolas inspiram metáforas</a:t>
          </a:r>
          <a:endParaRPr lang="pt-PT" sz="20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EF2F9510-9672-4869-B8BC-A69AEA2ACD05}">
      <dgm:prSet custT="1"/>
      <dgm:spPr/>
      <dgm:t>
        <a:bodyPr/>
        <a:lstStyle/>
        <a:p>
          <a:pPr marL="171450" indent="0" algn="l">
            <a:spcAft>
              <a:spcPct val="15000"/>
            </a:spcAft>
          </a:pPr>
          <a:endParaRPr lang="pt-PT" sz="1600" dirty="0" smtClean="0"/>
        </a:p>
      </dgm:t>
    </dgm:pt>
    <dgm:pt modelId="{509E9B64-B5CC-40BD-AAFF-E1E3C3F0D619}" type="parTrans" cxnId="{78BFC306-15F8-4460-BB8B-DE63BEC9DD1A}">
      <dgm:prSet/>
      <dgm:spPr/>
      <dgm:t>
        <a:bodyPr/>
        <a:lstStyle/>
        <a:p>
          <a:endParaRPr lang="pt-PT"/>
        </a:p>
      </dgm:t>
    </dgm:pt>
    <dgm:pt modelId="{E6413D4D-A23A-4425-B2B2-FDD973B0B242}" type="sibTrans" cxnId="{78BFC306-15F8-4460-BB8B-DE63BEC9DD1A}">
      <dgm:prSet/>
      <dgm:spPr/>
      <dgm:t>
        <a:bodyPr/>
        <a:lstStyle/>
        <a:p>
          <a:endParaRPr lang="pt-PT"/>
        </a:p>
      </dgm:t>
    </dgm:pt>
    <dgm:pt modelId="{1388CC87-D840-47F8-AE55-44A30C5E7DF8}">
      <dgm:prSet custT="1"/>
      <dgm:spPr/>
      <dgm:t>
        <a:bodyPr/>
        <a:lstStyle/>
        <a:p>
          <a:pPr marL="171450" indent="0">
            <a:spcAft>
              <a:spcPct val="15000"/>
            </a:spcAft>
          </a:pPr>
          <a:endParaRPr lang="pt-PT" sz="1600" dirty="0" smtClean="0"/>
        </a:p>
      </dgm:t>
    </dgm:pt>
    <dgm:pt modelId="{458B5503-74FE-41AF-94BB-A1685B112B45}" type="parTrans" cxnId="{5BC58298-0C73-44C2-87CA-1CBA112573AD}">
      <dgm:prSet/>
      <dgm:spPr/>
      <dgm:t>
        <a:bodyPr/>
        <a:lstStyle/>
        <a:p>
          <a:endParaRPr lang="pt-PT"/>
        </a:p>
      </dgm:t>
    </dgm:pt>
    <dgm:pt modelId="{129F8A46-89A5-4CF4-B2F1-A2CF94E95DBE}" type="sibTrans" cxnId="{5BC58298-0C73-44C2-87CA-1CBA112573AD}">
      <dgm:prSet/>
      <dgm:spPr/>
      <dgm:t>
        <a:bodyPr/>
        <a:lstStyle/>
        <a:p>
          <a:endParaRPr lang="pt-PT"/>
        </a:p>
      </dgm:t>
    </dgm:pt>
    <dgm:pt modelId="{D8D7B658-E93B-4922-8CAD-2218ECEF4FE3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Cultura de corresponsabilidade mais real que formal: há liderança partilhada (A) e distribuída (B)</a:t>
          </a:r>
          <a:endParaRPr lang="pt-PT" sz="1400" dirty="0"/>
        </a:p>
      </dgm:t>
    </dgm:pt>
    <dgm:pt modelId="{7691C01B-9000-4021-A049-82E8023EC80B}" type="parTrans" cxnId="{77C77C20-7407-477C-8142-6C5B6632BC6E}">
      <dgm:prSet/>
      <dgm:spPr/>
      <dgm:t>
        <a:bodyPr/>
        <a:lstStyle/>
        <a:p>
          <a:endParaRPr lang="pt-PT"/>
        </a:p>
      </dgm:t>
    </dgm:pt>
    <dgm:pt modelId="{6856152F-2DCD-44D2-B470-BD13704FF1EA}" type="sibTrans" cxnId="{77C77C20-7407-477C-8142-6C5B6632BC6E}">
      <dgm:prSet/>
      <dgm:spPr/>
      <dgm:t>
        <a:bodyPr/>
        <a:lstStyle/>
        <a:p>
          <a:endParaRPr lang="pt-PT"/>
        </a:p>
      </dgm:t>
    </dgm:pt>
    <dgm:pt modelId="{EFD6A379-DF43-45E6-9604-9A208C0977E0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Opção pelos pobres: a hipocrisia organizada (</a:t>
          </a:r>
          <a:r>
            <a:rPr lang="pt-PT" sz="1400" dirty="0" err="1" smtClean="0"/>
            <a:t>Brunsson</a:t>
          </a:r>
          <a:r>
            <a:rPr lang="pt-PT" sz="1400" dirty="0" smtClean="0"/>
            <a:t>, 2006, p.18): Falar num sentido, definir noutro e atuar noutro…Expetativa no Decreto-Lei nº 152/2013, de 4 de Novembro</a:t>
          </a:r>
          <a:endParaRPr lang="pt-PT" sz="1400" dirty="0"/>
        </a:p>
      </dgm:t>
    </dgm:pt>
    <dgm:pt modelId="{EC7EC1FA-7FB9-4231-9BB5-CA977FEC2377}" type="parTrans" cxnId="{E91038B1-D3A4-4FA8-894B-14F45984699E}">
      <dgm:prSet/>
      <dgm:spPr/>
      <dgm:t>
        <a:bodyPr/>
        <a:lstStyle/>
        <a:p>
          <a:endParaRPr lang="pt-PT"/>
        </a:p>
      </dgm:t>
    </dgm:pt>
    <dgm:pt modelId="{705019CB-3503-4769-86FA-F7181EB1A1DA}" type="sibTrans" cxnId="{E91038B1-D3A4-4FA8-894B-14F45984699E}">
      <dgm:prSet/>
      <dgm:spPr/>
      <dgm:t>
        <a:bodyPr/>
        <a:lstStyle/>
        <a:p>
          <a:endParaRPr lang="pt-PT"/>
        </a:p>
      </dgm:t>
    </dgm:pt>
    <dgm:pt modelId="{3E016F8E-7006-46A5-83E9-FDD432E308EE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Participação dos pais / famílias: pouco mais que o direito à informação e à indignação. Fora das questões «pedagógicas», ao arrepio da CEC, 1977, nº 61; CEC, 1998, nº43 </a:t>
          </a:r>
          <a:endParaRPr lang="pt-PT" sz="1400" dirty="0"/>
        </a:p>
      </dgm:t>
    </dgm:pt>
    <dgm:pt modelId="{D1FA4482-8D23-4EED-B177-B5251A4BE01E}" type="sibTrans" cxnId="{7B7AF5E4-86CA-4165-8E66-7E976A224C63}">
      <dgm:prSet/>
      <dgm:spPr/>
      <dgm:t>
        <a:bodyPr/>
        <a:lstStyle/>
        <a:p>
          <a:endParaRPr lang="pt-PT"/>
        </a:p>
      </dgm:t>
    </dgm:pt>
    <dgm:pt modelId="{8AE660A8-3AD5-4434-BCBF-6A14E0659870}" type="parTrans" cxnId="{7B7AF5E4-86CA-4165-8E66-7E976A224C63}">
      <dgm:prSet/>
      <dgm:spPr/>
      <dgm:t>
        <a:bodyPr/>
        <a:lstStyle/>
        <a:p>
          <a:endParaRPr lang="pt-PT"/>
        </a:p>
      </dgm:t>
    </dgm:pt>
    <dgm:pt modelId="{3B286301-6DAA-4ECE-8BE8-ED18570EBC25}">
      <dgm:prSet phldrT="[Texto]" custT="1"/>
      <dgm:spPr/>
      <dgm:t>
        <a:bodyPr/>
        <a:lstStyle/>
        <a:p>
          <a:pPr marL="171450" indent="0" algn="just">
            <a:spcAft>
              <a:spcPct val="15000"/>
            </a:spcAft>
          </a:pPr>
          <a:endParaRPr lang="pt-PT" sz="1600" dirty="0"/>
        </a:p>
      </dgm:t>
    </dgm:pt>
    <dgm:pt modelId="{F6376B39-50A6-4194-953D-33AAE6950E6B}" type="parTrans" cxnId="{41DF397A-9838-4F6E-8669-A4D186861C80}">
      <dgm:prSet/>
      <dgm:spPr/>
      <dgm:t>
        <a:bodyPr/>
        <a:lstStyle/>
        <a:p>
          <a:endParaRPr lang="pt-PT"/>
        </a:p>
      </dgm:t>
    </dgm:pt>
    <dgm:pt modelId="{9A34E141-01C5-46E4-8C1A-45A5EC320565}" type="sibTrans" cxnId="{41DF397A-9838-4F6E-8669-A4D186861C80}">
      <dgm:prSet/>
      <dgm:spPr/>
      <dgm:t>
        <a:bodyPr/>
        <a:lstStyle/>
        <a:p>
          <a:endParaRPr lang="pt-PT"/>
        </a:p>
      </dgm:t>
    </dgm:pt>
    <dgm:pt modelId="{6D9B0880-7639-4EEA-8F5A-1BE5DB1985E0}">
      <dgm:prSet phldrT="[Texto]" custT="1"/>
      <dgm:spPr/>
      <dgm:t>
        <a:bodyPr/>
        <a:lstStyle/>
        <a:p>
          <a:pPr marL="171450" indent="0" algn="just">
            <a:spcAft>
              <a:spcPct val="15000"/>
            </a:spcAft>
          </a:pPr>
          <a:r>
            <a:rPr lang="pt-PT" sz="1600" b="1" dirty="0" smtClean="0">
              <a:solidFill>
                <a:srgbClr val="0070C0"/>
              </a:solidFill>
            </a:rPr>
            <a:t>7.3. Compromisso com a DSI: (</a:t>
          </a:r>
          <a:r>
            <a:rPr lang="pt-PT" sz="1600" b="1" smtClean="0">
              <a:solidFill>
                <a:srgbClr val="0070C0"/>
              </a:solidFill>
            </a:rPr>
            <a:t>sobretudo os princípios </a:t>
          </a:r>
          <a:r>
            <a:rPr lang="pt-PT" sz="1600" b="1" dirty="0" smtClean="0">
              <a:solidFill>
                <a:srgbClr val="0070C0"/>
              </a:solidFill>
            </a:rPr>
            <a:t>de solidariedade e subsidiariedade):</a:t>
          </a:r>
          <a:endParaRPr lang="pt-PT" sz="1600" dirty="0"/>
        </a:p>
      </dgm:t>
    </dgm:pt>
    <dgm:pt modelId="{D3A19BE1-B641-476B-A30A-AD539D9EC098}" type="parTrans" cxnId="{7BE25784-98EB-409D-BA47-768A125E483B}">
      <dgm:prSet/>
      <dgm:spPr/>
      <dgm:t>
        <a:bodyPr/>
        <a:lstStyle/>
        <a:p>
          <a:endParaRPr lang="pt-PT"/>
        </a:p>
      </dgm:t>
    </dgm:pt>
    <dgm:pt modelId="{93E6087A-C01F-4591-A6FA-C3A71CD6E199}" type="sibTrans" cxnId="{7BE25784-98EB-409D-BA47-768A125E483B}">
      <dgm:prSet/>
      <dgm:spPr/>
      <dgm:t>
        <a:bodyPr/>
        <a:lstStyle/>
        <a:p>
          <a:endParaRPr lang="pt-PT"/>
        </a:p>
      </dgm:t>
    </dgm:pt>
    <dgm:pt modelId="{000F9655-E5C2-4E02-9826-AD3773FBD591}">
      <dgm:prSet phldrT="[Texto]" custT="1"/>
      <dgm:spPr/>
      <dgm:t>
        <a:bodyPr/>
        <a:lstStyle/>
        <a:p>
          <a:pPr marL="171450" indent="0" algn="just">
            <a:spcAft>
              <a:spcPts val="1200"/>
            </a:spcAft>
          </a:pPr>
          <a:endParaRPr lang="pt-PT" sz="1600" b="1" dirty="0">
            <a:solidFill>
              <a:srgbClr val="0070C0"/>
            </a:solidFill>
          </a:endParaRPr>
        </a:p>
      </dgm:t>
    </dgm:pt>
    <dgm:pt modelId="{C556DA7A-B50F-4461-AD3D-48E767F1ED38}" type="parTrans" cxnId="{74E4AAC8-7AA6-449C-A702-FBDDD09034D9}">
      <dgm:prSet/>
      <dgm:spPr/>
      <dgm:t>
        <a:bodyPr/>
        <a:lstStyle/>
        <a:p>
          <a:endParaRPr lang="pt-PT"/>
        </a:p>
      </dgm:t>
    </dgm:pt>
    <dgm:pt modelId="{6078E7F6-939E-4513-A59D-457760D51A0C}" type="sibTrans" cxnId="{74E4AAC8-7AA6-449C-A702-FBDDD09034D9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7AF5E4-86CA-4165-8E66-7E976A224C63}" srcId="{FDF3ED58-A58C-451B-9286-F029283505A7}" destId="{3E016F8E-7006-46A5-83E9-FDD432E308EE}" srcOrd="3" destOrd="0" parTransId="{8AE660A8-3AD5-4434-BCBF-6A14E0659870}" sibTransId="{D1FA4482-8D23-4EED-B177-B5251A4BE01E}"/>
    <dgm:cxn modelId="{8A45F93B-A971-4029-8DDE-15E711869193}" type="presOf" srcId="{3E016F8E-7006-46A5-83E9-FDD432E308EE}" destId="{A4973879-1F9A-463E-BEB0-D69293D6D0A8}" srcOrd="0" destOrd="3" presId="urn:microsoft.com/office/officeart/2005/8/layout/vList6"/>
    <dgm:cxn modelId="{844219FD-AEED-409D-9544-356B59B8B97E}" type="presOf" srcId="{EFD6A379-DF43-45E6-9604-9A208C0977E0}" destId="{A4973879-1F9A-463E-BEB0-D69293D6D0A8}" srcOrd="0" destOrd="5" presId="urn:microsoft.com/office/officeart/2005/8/layout/vList6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77C77C20-7407-477C-8142-6C5B6632BC6E}" srcId="{FDF3ED58-A58C-451B-9286-F029283505A7}" destId="{D8D7B658-E93B-4922-8CAD-2218ECEF4FE3}" srcOrd="4" destOrd="0" parTransId="{7691C01B-9000-4021-A049-82E8023EC80B}" sibTransId="{6856152F-2DCD-44D2-B470-BD13704FF1EA}"/>
    <dgm:cxn modelId="{D2A66946-2B04-4E48-BD69-D54B286C13EE}" type="presOf" srcId="{000F9655-E5C2-4E02-9826-AD3773FBD591}" destId="{A4973879-1F9A-463E-BEB0-D69293D6D0A8}" srcOrd="0" destOrd="2" presId="urn:microsoft.com/office/officeart/2005/8/layout/vList6"/>
    <dgm:cxn modelId="{74E4AAC8-7AA6-449C-A702-FBDDD09034D9}" srcId="{FDF3ED58-A58C-451B-9286-F029283505A7}" destId="{000F9655-E5C2-4E02-9826-AD3773FBD591}" srcOrd="2" destOrd="0" parTransId="{C556DA7A-B50F-4461-AD3D-48E767F1ED38}" sibTransId="{6078E7F6-939E-4513-A59D-457760D51A0C}"/>
    <dgm:cxn modelId="{78BFC306-15F8-4460-BB8B-DE63BEC9DD1A}" srcId="{FDF3ED58-A58C-451B-9286-F029283505A7}" destId="{EF2F9510-9672-4869-B8BC-A69AEA2ACD05}" srcOrd="7" destOrd="0" parTransId="{509E9B64-B5CC-40BD-AAFF-E1E3C3F0D619}" sibTransId="{E6413D4D-A23A-4425-B2B2-FDD973B0B242}"/>
    <dgm:cxn modelId="{41DF397A-9838-4F6E-8669-A4D186861C80}" srcId="{FDF3ED58-A58C-451B-9286-F029283505A7}" destId="{3B286301-6DAA-4ECE-8BE8-ED18570EBC25}" srcOrd="0" destOrd="0" parTransId="{F6376B39-50A6-4194-953D-33AAE6950E6B}" sibTransId="{9A34E141-01C5-46E4-8C1A-45A5EC320565}"/>
    <dgm:cxn modelId="{5BC58298-0C73-44C2-87CA-1CBA112573AD}" srcId="{FDF3ED58-A58C-451B-9286-F029283505A7}" destId="{1388CC87-D840-47F8-AE55-44A30C5E7DF8}" srcOrd="6" destOrd="0" parTransId="{458B5503-74FE-41AF-94BB-A1685B112B45}" sibTransId="{129F8A46-89A5-4CF4-B2F1-A2CF94E95DBE}"/>
    <dgm:cxn modelId="{370748E3-429A-4D25-B132-A2FCF6F75AAC}" type="presOf" srcId="{DFC09E7E-0A87-4B75-97BD-EE0130D8AED7}" destId="{5775BD78-2935-410F-85BE-6964311B18CC}" srcOrd="0" destOrd="0" presId="urn:microsoft.com/office/officeart/2005/8/layout/vList6"/>
    <dgm:cxn modelId="{54275A16-3525-465A-8DFF-18A4F47F044B}" type="presOf" srcId="{1388CC87-D840-47F8-AE55-44A30C5E7DF8}" destId="{A4973879-1F9A-463E-BEB0-D69293D6D0A8}" srcOrd="0" destOrd="6" presId="urn:microsoft.com/office/officeart/2005/8/layout/vList6"/>
    <dgm:cxn modelId="{CFDC6018-30C6-416B-87BA-F0EBDEF236C9}" type="presOf" srcId="{D8D7B658-E93B-4922-8CAD-2218ECEF4FE3}" destId="{A4973879-1F9A-463E-BEB0-D69293D6D0A8}" srcOrd="0" destOrd="4" presId="urn:microsoft.com/office/officeart/2005/8/layout/vList6"/>
    <dgm:cxn modelId="{6DBD9A3D-6802-4CF4-87F3-6CBC7FBCB9E0}" type="presOf" srcId="{3B286301-6DAA-4ECE-8BE8-ED18570EBC25}" destId="{A4973879-1F9A-463E-BEB0-D69293D6D0A8}" srcOrd="0" destOrd="0" presId="urn:microsoft.com/office/officeart/2005/8/layout/vList6"/>
    <dgm:cxn modelId="{E91038B1-D3A4-4FA8-894B-14F45984699E}" srcId="{FDF3ED58-A58C-451B-9286-F029283505A7}" destId="{EFD6A379-DF43-45E6-9604-9A208C0977E0}" srcOrd="5" destOrd="0" parTransId="{EC7EC1FA-7FB9-4231-9BB5-CA977FEC2377}" sibTransId="{705019CB-3503-4769-86FA-F7181EB1A1DA}"/>
    <dgm:cxn modelId="{702298D5-01B8-4F66-A614-1CA97F01B74E}" type="presOf" srcId="{EF2F9510-9672-4869-B8BC-A69AEA2ACD05}" destId="{A4973879-1F9A-463E-BEB0-D69293D6D0A8}" srcOrd="0" destOrd="7" presId="urn:microsoft.com/office/officeart/2005/8/layout/vList6"/>
    <dgm:cxn modelId="{A2AB3473-0D8F-4B79-B2E9-79506AB9F684}" type="presOf" srcId="{6D9B0880-7639-4EEA-8F5A-1BE5DB1985E0}" destId="{A4973879-1F9A-463E-BEB0-D69293D6D0A8}" srcOrd="0" destOrd="1" presId="urn:microsoft.com/office/officeart/2005/8/layout/vList6"/>
    <dgm:cxn modelId="{7BE25784-98EB-409D-BA47-768A125E483B}" srcId="{FDF3ED58-A58C-451B-9286-F029283505A7}" destId="{6D9B0880-7639-4EEA-8F5A-1BE5DB1985E0}" srcOrd="1" destOrd="0" parTransId="{D3A19BE1-B641-476B-A30A-AD539D9EC098}" sibTransId="{93E6087A-C01F-4591-A6FA-C3A71CD6E199}"/>
    <dgm:cxn modelId="{230C8AD3-1477-46DC-B66C-EF4814852609}" type="presOf" srcId="{FDF3ED58-A58C-451B-9286-F029283505A7}" destId="{D00CE039-9283-4DF4-A870-F422DECE29E3}" srcOrd="0" destOrd="0" presId="urn:microsoft.com/office/officeart/2005/8/layout/vList6"/>
    <dgm:cxn modelId="{8CB2F4F4-2376-43D0-85E9-C0D1A299DDD5}" type="presParOf" srcId="{5775BD78-2935-410F-85BE-6964311B18CC}" destId="{80637D2C-5523-4550-AF79-C9721E2C8A19}" srcOrd="0" destOrd="0" presId="urn:microsoft.com/office/officeart/2005/8/layout/vList6"/>
    <dgm:cxn modelId="{8BA0A1BC-13C4-4854-8FD0-FD071D672224}" type="presParOf" srcId="{80637D2C-5523-4550-AF79-C9721E2C8A19}" destId="{D00CE039-9283-4DF4-A870-F422DECE29E3}" srcOrd="0" destOrd="0" presId="urn:microsoft.com/office/officeart/2005/8/layout/vList6"/>
    <dgm:cxn modelId="{1606C2F3-991A-4323-8321-F96A5555480A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7. A liderança pastoral: quando as parábolas inspiram metáforas</a:t>
          </a:r>
          <a:endParaRPr lang="pt-PT" sz="20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EF2F9510-9672-4869-B8BC-A69AEA2ACD05}">
      <dgm:prSet custT="1"/>
      <dgm:spPr/>
      <dgm:t>
        <a:bodyPr/>
        <a:lstStyle/>
        <a:p>
          <a:pPr marL="171450" indent="0" algn="l">
            <a:spcAft>
              <a:spcPct val="15000"/>
            </a:spcAft>
          </a:pPr>
          <a:endParaRPr lang="pt-PT" sz="1600" dirty="0" smtClean="0"/>
        </a:p>
      </dgm:t>
    </dgm:pt>
    <dgm:pt modelId="{509E9B64-B5CC-40BD-AAFF-E1E3C3F0D619}" type="parTrans" cxnId="{78BFC306-15F8-4460-BB8B-DE63BEC9DD1A}">
      <dgm:prSet/>
      <dgm:spPr/>
      <dgm:t>
        <a:bodyPr/>
        <a:lstStyle/>
        <a:p>
          <a:endParaRPr lang="pt-PT"/>
        </a:p>
      </dgm:t>
    </dgm:pt>
    <dgm:pt modelId="{E6413D4D-A23A-4425-B2B2-FDD973B0B242}" type="sibTrans" cxnId="{78BFC306-15F8-4460-BB8B-DE63BEC9DD1A}">
      <dgm:prSet/>
      <dgm:spPr/>
      <dgm:t>
        <a:bodyPr/>
        <a:lstStyle/>
        <a:p>
          <a:endParaRPr lang="pt-PT"/>
        </a:p>
      </dgm:t>
    </dgm:pt>
    <dgm:pt modelId="{1388CC87-D840-47F8-AE55-44A30C5E7DF8}">
      <dgm:prSet custT="1"/>
      <dgm:spPr/>
      <dgm:t>
        <a:bodyPr/>
        <a:lstStyle/>
        <a:p>
          <a:pPr marL="171450" indent="0">
            <a:spcAft>
              <a:spcPct val="15000"/>
            </a:spcAft>
          </a:pPr>
          <a:endParaRPr lang="pt-PT" sz="1600" dirty="0" smtClean="0"/>
        </a:p>
      </dgm:t>
    </dgm:pt>
    <dgm:pt modelId="{458B5503-74FE-41AF-94BB-A1685B112B45}" type="parTrans" cxnId="{5BC58298-0C73-44C2-87CA-1CBA112573AD}">
      <dgm:prSet/>
      <dgm:spPr/>
      <dgm:t>
        <a:bodyPr/>
        <a:lstStyle/>
        <a:p>
          <a:endParaRPr lang="pt-PT"/>
        </a:p>
      </dgm:t>
    </dgm:pt>
    <dgm:pt modelId="{129F8A46-89A5-4CF4-B2F1-A2CF94E95DBE}" type="sibTrans" cxnId="{5BC58298-0C73-44C2-87CA-1CBA112573AD}">
      <dgm:prSet/>
      <dgm:spPr/>
      <dgm:t>
        <a:bodyPr/>
        <a:lstStyle/>
        <a:p>
          <a:endParaRPr lang="pt-PT"/>
        </a:p>
      </dgm:t>
    </dgm:pt>
    <dgm:pt modelId="{CF868ECF-C3CD-4A37-97AC-E07EC0EE2ADD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600" dirty="0" smtClean="0"/>
            <a:t>A Mãe: a </a:t>
          </a:r>
          <a:r>
            <a:rPr lang="pt-PT" sz="1600" dirty="0" err="1" smtClean="0"/>
            <a:t>maternagem</a:t>
          </a:r>
          <a:r>
            <a:rPr lang="pt-PT" sz="1600" dirty="0" smtClean="0"/>
            <a:t> para lá do ensino e aprendizagem</a:t>
          </a:r>
          <a:endParaRPr lang="pt-PT" sz="1600" dirty="0"/>
        </a:p>
      </dgm:t>
    </dgm:pt>
    <dgm:pt modelId="{92993183-3211-4F46-8602-4233F5B18EE6}" type="parTrans" cxnId="{54B92AEE-2552-44D0-8064-BF8404B027D2}">
      <dgm:prSet/>
      <dgm:spPr/>
      <dgm:t>
        <a:bodyPr/>
        <a:lstStyle/>
        <a:p>
          <a:endParaRPr lang="pt-PT"/>
        </a:p>
      </dgm:t>
    </dgm:pt>
    <dgm:pt modelId="{D5B58909-B4A4-4774-BB81-1554B50BCFE9}" type="sibTrans" cxnId="{54B92AEE-2552-44D0-8064-BF8404B027D2}">
      <dgm:prSet/>
      <dgm:spPr/>
      <dgm:t>
        <a:bodyPr/>
        <a:lstStyle/>
        <a:p>
          <a:endParaRPr lang="pt-PT"/>
        </a:p>
      </dgm:t>
    </dgm:pt>
    <dgm:pt modelId="{94DF0E16-2BC8-4363-9996-D5E31811E658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600" dirty="0" smtClean="0"/>
            <a:t>O jardineiro: o “cuidado” do outro e pelo outro: semear e podar… para frutificar a seu tempo</a:t>
          </a:r>
          <a:endParaRPr lang="pt-PT" sz="1600" dirty="0"/>
        </a:p>
      </dgm:t>
    </dgm:pt>
    <dgm:pt modelId="{32BCF6A8-55C5-4097-8DF9-177400B62946}" type="parTrans" cxnId="{6F127478-C5C2-4B35-95BB-2A7AC07AEA3F}">
      <dgm:prSet/>
      <dgm:spPr/>
      <dgm:t>
        <a:bodyPr/>
        <a:lstStyle/>
        <a:p>
          <a:endParaRPr lang="pt-PT"/>
        </a:p>
      </dgm:t>
    </dgm:pt>
    <dgm:pt modelId="{E42D8EA6-F66A-4E83-BE40-6368398BFCF9}" type="sibTrans" cxnId="{6F127478-C5C2-4B35-95BB-2A7AC07AEA3F}">
      <dgm:prSet/>
      <dgm:spPr/>
      <dgm:t>
        <a:bodyPr/>
        <a:lstStyle/>
        <a:p>
          <a:endParaRPr lang="pt-PT"/>
        </a:p>
      </dgm:t>
    </dgm:pt>
    <dgm:pt modelId="{5048E29D-179D-452D-9A5B-E379367FD7FD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600" dirty="0" smtClean="0"/>
            <a:t>O tecelão do bem comum (mexer os cordelinhos)</a:t>
          </a:r>
          <a:endParaRPr lang="pt-PT" sz="1600" dirty="0"/>
        </a:p>
      </dgm:t>
    </dgm:pt>
    <dgm:pt modelId="{691788BA-DCD2-4877-8F7D-36603BCDDB66}" type="parTrans" cxnId="{182D9441-0F60-4F9D-8169-6164A336A282}">
      <dgm:prSet/>
      <dgm:spPr/>
      <dgm:t>
        <a:bodyPr/>
        <a:lstStyle/>
        <a:p>
          <a:endParaRPr lang="pt-PT"/>
        </a:p>
      </dgm:t>
    </dgm:pt>
    <dgm:pt modelId="{387539A4-A0EE-4DB0-9C9B-DF4B4C05E6D2}" type="sibTrans" cxnId="{182D9441-0F60-4F9D-8169-6164A336A282}">
      <dgm:prSet/>
      <dgm:spPr/>
      <dgm:t>
        <a:bodyPr/>
        <a:lstStyle/>
        <a:p>
          <a:endParaRPr lang="pt-PT"/>
        </a:p>
      </dgm:t>
    </dgm:pt>
    <dgm:pt modelId="{8471D5A2-7595-494B-B4E4-CD6C02D1E23B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600" dirty="0" smtClean="0"/>
            <a:t>O Pontífice (construtor de pontes): fazer a ponte, para o outro e para o Outro… para mais além</a:t>
          </a:r>
          <a:endParaRPr lang="pt-PT" sz="1600" dirty="0"/>
        </a:p>
      </dgm:t>
    </dgm:pt>
    <dgm:pt modelId="{6BDFCDC7-4EDA-442A-BDC9-8365AF98DDFF}" type="parTrans" cxnId="{BB967EA0-1D62-4312-A488-47199B86D0DB}">
      <dgm:prSet/>
      <dgm:spPr/>
      <dgm:t>
        <a:bodyPr/>
        <a:lstStyle/>
        <a:p>
          <a:endParaRPr lang="pt-PT"/>
        </a:p>
      </dgm:t>
    </dgm:pt>
    <dgm:pt modelId="{25EE1EA9-6DC5-4294-885F-4BBDECD650D0}" type="sibTrans" cxnId="{BB967EA0-1D62-4312-A488-47199B86D0DB}">
      <dgm:prSet/>
      <dgm:spPr/>
      <dgm:t>
        <a:bodyPr/>
        <a:lstStyle/>
        <a:p>
          <a:endParaRPr lang="pt-PT"/>
        </a:p>
      </dgm:t>
    </dgm:pt>
    <dgm:pt modelId="{E83886A5-FA2F-477D-9BE2-B978A4856D2D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600" dirty="0" smtClean="0"/>
            <a:t>O Bom Pastor e a liderança pastoral</a:t>
          </a:r>
          <a:endParaRPr lang="pt-PT" sz="1600" dirty="0"/>
        </a:p>
      </dgm:t>
    </dgm:pt>
    <dgm:pt modelId="{E0F82076-ED55-4E2B-AABE-DBC7840BF974}" type="parTrans" cxnId="{4F0F2299-BFE9-498A-A75B-E56E0531F1CB}">
      <dgm:prSet/>
      <dgm:spPr/>
      <dgm:t>
        <a:bodyPr/>
        <a:lstStyle/>
        <a:p>
          <a:endParaRPr lang="pt-PT"/>
        </a:p>
      </dgm:t>
    </dgm:pt>
    <dgm:pt modelId="{9E6412D1-8FE5-4C8A-A191-092C53164C7D}" type="sibTrans" cxnId="{4F0F2299-BFE9-498A-A75B-E56E0531F1CB}">
      <dgm:prSet/>
      <dgm:spPr/>
      <dgm:t>
        <a:bodyPr/>
        <a:lstStyle/>
        <a:p>
          <a:endParaRPr lang="pt-PT"/>
        </a:p>
      </dgm:t>
    </dgm:pt>
    <dgm:pt modelId="{8612D754-A05F-4DA6-A98D-1BA3CF37F1E9}">
      <dgm:prSet phldrT="[Texto]" custT="1"/>
      <dgm:spPr/>
      <dgm:t>
        <a:bodyPr/>
        <a:lstStyle/>
        <a:p>
          <a:pPr marL="171450" indent="0" algn="just">
            <a:spcAft>
              <a:spcPct val="15000"/>
            </a:spcAft>
          </a:pPr>
          <a:endParaRPr lang="pt-PT" sz="1600" dirty="0"/>
        </a:p>
      </dgm:t>
    </dgm:pt>
    <dgm:pt modelId="{0E2ECC55-1265-4C19-9947-CBEEB26476E9}" type="parTrans" cxnId="{A4F4AE7A-AC7D-4125-B789-AAC8C84AA217}">
      <dgm:prSet/>
      <dgm:spPr/>
      <dgm:t>
        <a:bodyPr/>
        <a:lstStyle/>
        <a:p>
          <a:endParaRPr lang="pt-PT"/>
        </a:p>
      </dgm:t>
    </dgm:pt>
    <dgm:pt modelId="{F0B64CAA-70DC-48F5-B17A-8E284B2CDE4D}" type="sibTrans" cxnId="{A4F4AE7A-AC7D-4125-B789-AAC8C84AA217}">
      <dgm:prSet/>
      <dgm:spPr/>
      <dgm:t>
        <a:bodyPr/>
        <a:lstStyle/>
        <a:p>
          <a:endParaRPr lang="pt-PT"/>
        </a:p>
      </dgm:t>
    </dgm:pt>
    <dgm:pt modelId="{851AB6E0-7BEF-4124-85DD-F318A65A694C}">
      <dgm:prSet phldrT="[Texto]" custT="1"/>
      <dgm:spPr/>
      <dgm:t>
        <a:bodyPr/>
        <a:lstStyle/>
        <a:p>
          <a:pPr marL="171450" indent="0" algn="just">
            <a:spcAft>
              <a:spcPct val="15000"/>
            </a:spcAft>
          </a:pPr>
          <a:r>
            <a:rPr lang="pt-PT" sz="1600" b="1" dirty="0" smtClean="0">
              <a:solidFill>
                <a:srgbClr val="0070C0"/>
              </a:solidFill>
            </a:rPr>
            <a:t>7.4. Metáforas para uma liderança</a:t>
          </a:r>
          <a:endParaRPr lang="pt-PT" sz="1600" dirty="0"/>
        </a:p>
      </dgm:t>
    </dgm:pt>
    <dgm:pt modelId="{2763E772-F280-4DFE-874F-A9BA03BE0696}" type="parTrans" cxnId="{F16AD34E-5AC0-4FEA-BEAC-90FE918D9974}">
      <dgm:prSet/>
      <dgm:spPr/>
      <dgm:t>
        <a:bodyPr/>
        <a:lstStyle/>
        <a:p>
          <a:endParaRPr lang="pt-PT"/>
        </a:p>
      </dgm:t>
    </dgm:pt>
    <dgm:pt modelId="{A93F3213-AD75-488F-932C-F6C61EC23F78}" type="sibTrans" cxnId="{F16AD34E-5AC0-4FEA-BEAC-90FE918D9974}">
      <dgm:prSet/>
      <dgm:spPr/>
      <dgm:t>
        <a:bodyPr/>
        <a:lstStyle/>
        <a:p>
          <a:endParaRPr lang="pt-PT"/>
        </a:p>
      </dgm:t>
    </dgm:pt>
    <dgm:pt modelId="{968F2961-BBD0-4618-B789-A5D568EC3F69}">
      <dgm:prSet phldrT="[Texto]" custT="1"/>
      <dgm:spPr/>
      <dgm:t>
        <a:bodyPr/>
        <a:lstStyle/>
        <a:p>
          <a:pPr marL="171450" indent="0" algn="just">
            <a:spcAft>
              <a:spcPct val="15000"/>
            </a:spcAft>
          </a:pPr>
          <a:endParaRPr lang="pt-PT" sz="1600" dirty="0"/>
        </a:p>
      </dgm:t>
    </dgm:pt>
    <dgm:pt modelId="{91B55074-EF8F-4CE7-8EE2-AD9E3449C5D1}" type="parTrans" cxnId="{A3908A8B-3612-4598-9382-BCF1ADF6C230}">
      <dgm:prSet/>
      <dgm:spPr/>
      <dgm:t>
        <a:bodyPr/>
        <a:lstStyle/>
        <a:p>
          <a:endParaRPr lang="pt-PT"/>
        </a:p>
      </dgm:t>
    </dgm:pt>
    <dgm:pt modelId="{A2B11B3B-710C-4E66-A155-FB701E76775B}" type="sibTrans" cxnId="{A3908A8B-3612-4598-9382-BCF1ADF6C230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19E824D-3A8E-4947-9D8D-D9A5D0D8DF91}" type="presOf" srcId="{DFC09E7E-0A87-4B75-97BD-EE0130D8AED7}" destId="{5775BD78-2935-410F-85BE-6964311B18CC}" srcOrd="0" destOrd="0" presId="urn:microsoft.com/office/officeart/2005/8/layout/vList6"/>
    <dgm:cxn modelId="{54B92AEE-2552-44D0-8064-BF8404B027D2}" srcId="{FDF3ED58-A58C-451B-9286-F029283505A7}" destId="{CF868ECF-C3CD-4A37-97AC-E07EC0EE2ADD}" srcOrd="3" destOrd="0" parTransId="{92993183-3211-4F46-8602-4233F5B18EE6}" sibTransId="{D5B58909-B4A4-4774-BB81-1554B50BCFE9}"/>
    <dgm:cxn modelId="{019CCC13-7EBF-4FDA-ACB4-00FA28D615D2}" type="presOf" srcId="{8471D5A2-7595-494B-B4E4-CD6C02D1E23B}" destId="{A4973879-1F9A-463E-BEB0-D69293D6D0A8}" srcOrd="0" destOrd="6" presId="urn:microsoft.com/office/officeart/2005/8/layout/vList6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54D51EE4-BC74-4A1A-9836-4474010A3D11}" type="presOf" srcId="{968F2961-BBD0-4618-B789-A5D568EC3F69}" destId="{A4973879-1F9A-463E-BEB0-D69293D6D0A8}" srcOrd="0" destOrd="2" presId="urn:microsoft.com/office/officeart/2005/8/layout/vList6"/>
    <dgm:cxn modelId="{7D270BBE-7E45-460A-B9CC-29F08791DFD8}" type="presOf" srcId="{EF2F9510-9672-4869-B8BC-A69AEA2ACD05}" destId="{A4973879-1F9A-463E-BEB0-D69293D6D0A8}" srcOrd="0" destOrd="9" presId="urn:microsoft.com/office/officeart/2005/8/layout/vList6"/>
    <dgm:cxn modelId="{11A50459-928D-47E1-ADAA-7824CD78A6E4}" type="presOf" srcId="{8612D754-A05F-4DA6-A98D-1BA3CF37F1E9}" destId="{A4973879-1F9A-463E-BEB0-D69293D6D0A8}" srcOrd="0" destOrd="0" presId="urn:microsoft.com/office/officeart/2005/8/layout/vList6"/>
    <dgm:cxn modelId="{CDAF785A-19AA-4E0A-A212-DDBEAC8760A2}" type="presOf" srcId="{851AB6E0-7BEF-4124-85DD-F318A65A694C}" destId="{A4973879-1F9A-463E-BEB0-D69293D6D0A8}" srcOrd="0" destOrd="1" presId="urn:microsoft.com/office/officeart/2005/8/layout/vList6"/>
    <dgm:cxn modelId="{46D1854A-CF87-4219-BA50-EF64F798FE84}" type="presOf" srcId="{E83886A5-FA2F-477D-9BE2-B978A4856D2D}" destId="{A4973879-1F9A-463E-BEB0-D69293D6D0A8}" srcOrd="0" destOrd="7" presId="urn:microsoft.com/office/officeart/2005/8/layout/vList6"/>
    <dgm:cxn modelId="{C81F4406-77BD-4559-B6B7-C083EC84DCE6}" type="presOf" srcId="{94DF0E16-2BC8-4363-9996-D5E31811E658}" destId="{A4973879-1F9A-463E-BEB0-D69293D6D0A8}" srcOrd="0" destOrd="4" presId="urn:microsoft.com/office/officeart/2005/8/layout/vList6"/>
    <dgm:cxn modelId="{78BFC306-15F8-4460-BB8B-DE63BEC9DD1A}" srcId="{FDF3ED58-A58C-451B-9286-F029283505A7}" destId="{EF2F9510-9672-4869-B8BC-A69AEA2ACD05}" srcOrd="9" destOrd="0" parTransId="{509E9B64-B5CC-40BD-AAFF-E1E3C3F0D619}" sibTransId="{E6413D4D-A23A-4425-B2B2-FDD973B0B242}"/>
    <dgm:cxn modelId="{5BC58298-0C73-44C2-87CA-1CBA112573AD}" srcId="{FDF3ED58-A58C-451B-9286-F029283505A7}" destId="{1388CC87-D840-47F8-AE55-44A30C5E7DF8}" srcOrd="8" destOrd="0" parTransId="{458B5503-74FE-41AF-94BB-A1685B112B45}" sibTransId="{129F8A46-89A5-4CF4-B2F1-A2CF94E95DBE}"/>
    <dgm:cxn modelId="{3429EE7E-A300-48E4-BA71-8AD236ECC5B5}" type="presOf" srcId="{CF868ECF-C3CD-4A37-97AC-E07EC0EE2ADD}" destId="{A4973879-1F9A-463E-BEB0-D69293D6D0A8}" srcOrd="0" destOrd="3" presId="urn:microsoft.com/office/officeart/2005/8/layout/vList6"/>
    <dgm:cxn modelId="{4F0F2299-BFE9-498A-A75B-E56E0531F1CB}" srcId="{FDF3ED58-A58C-451B-9286-F029283505A7}" destId="{E83886A5-FA2F-477D-9BE2-B978A4856D2D}" srcOrd="7" destOrd="0" parTransId="{E0F82076-ED55-4E2B-AABE-DBC7840BF974}" sibTransId="{9E6412D1-8FE5-4C8A-A191-092C53164C7D}"/>
    <dgm:cxn modelId="{1CE963F9-D8FE-407B-BBDB-521A9F3E5700}" type="presOf" srcId="{5048E29D-179D-452D-9A5B-E379367FD7FD}" destId="{A4973879-1F9A-463E-BEB0-D69293D6D0A8}" srcOrd="0" destOrd="5" presId="urn:microsoft.com/office/officeart/2005/8/layout/vList6"/>
    <dgm:cxn modelId="{6F127478-C5C2-4B35-95BB-2A7AC07AEA3F}" srcId="{FDF3ED58-A58C-451B-9286-F029283505A7}" destId="{94DF0E16-2BC8-4363-9996-D5E31811E658}" srcOrd="4" destOrd="0" parTransId="{32BCF6A8-55C5-4097-8DF9-177400B62946}" sibTransId="{E42D8EA6-F66A-4E83-BE40-6368398BFCF9}"/>
    <dgm:cxn modelId="{BB967EA0-1D62-4312-A488-47199B86D0DB}" srcId="{FDF3ED58-A58C-451B-9286-F029283505A7}" destId="{8471D5A2-7595-494B-B4E4-CD6C02D1E23B}" srcOrd="6" destOrd="0" parTransId="{6BDFCDC7-4EDA-442A-BDC9-8365AF98DDFF}" sibTransId="{25EE1EA9-6DC5-4294-885F-4BBDECD650D0}"/>
    <dgm:cxn modelId="{A4F4AE7A-AC7D-4125-B789-AAC8C84AA217}" srcId="{FDF3ED58-A58C-451B-9286-F029283505A7}" destId="{8612D754-A05F-4DA6-A98D-1BA3CF37F1E9}" srcOrd="0" destOrd="0" parTransId="{0E2ECC55-1265-4C19-9947-CBEEB26476E9}" sibTransId="{F0B64CAA-70DC-48F5-B17A-8E284B2CDE4D}"/>
    <dgm:cxn modelId="{F514DE54-722D-4032-8AC5-68036132EE05}" type="presOf" srcId="{1388CC87-D840-47F8-AE55-44A30C5E7DF8}" destId="{A4973879-1F9A-463E-BEB0-D69293D6D0A8}" srcOrd="0" destOrd="8" presId="urn:microsoft.com/office/officeart/2005/8/layout/vList6"/>
    <dgm:cxn modelId="{04E2ACA5-8271-4213-8294-25A2034F1972}" type="presOf" srcId="{FDF3ED58-A58C-451B-9286-F029283505A7}" destId="{D00CE039-9283-4DF4-A870-F422DECE29E3}" srcOrd="0" destOrd="0" presId="urn:microsoft.com/office/officeart/2005/8/layout/vList6"/>
    <dgm:cxn modelId="{182D9441-0F60-4F9D-8169-6164A336A282}" srcId="{FDF3ED58-A58C-451B-9286-F029283505A7}" destId="{5048E29D-179D-452D-9A5B-E379367FD7FD}" srcOrd="5" destOrd="0" parTransId="{691788BA-DCD2-4877-8F7D-36603BCDDB66}" sibTransId="{387539A4-A0EE-4DB0-9C9B-DF4B4C05E6D2}"/>
    <dgm:cxn modelId="{A3908A8B-3612-4598-9382-BCF1ADF6C230}" srcId="{FDF3ED58-A58C-451B-9286-F029283505A7}" destId="{968F2961-BBD0-4618-B789-A5D568EC3F69}" srcOrd="2" destOrd="0" parTransId="{91B55074-EF8F-4CE7-8EE2-AD9E3449C5D1}" sibTransId="{A2B11B3B-710C-4E66-A155-FB701E76775B}"/>
    <dgm:cxn modelId="{F16AD34E-5AC0-4FEA-BEAC-90FE918D9974}" srcId="{FDF3ED58-A58C-451B-9286-F029283505A7}" destId="{851AB6E0-7BEF-4124-85DD-F318A65A694C}" srcOrd="1" destOrd="0" parTransId="{2763E772-F280-4DFE-874F-A9BA03BE0696}" sibTransId="{A93F3213-AD75-488F-932C-F6C61EC23F78}"/>
    <dgm:cxn modelId="{4CA362E1-62F3-41AD-AB58-9BB79A1F561C}" type="presParOf" srcId="{5775BD78-2935-410F-85BE-6964311B18CC}" destId="{80637D2C-5523-4550-AF79-C9721E2C8A19}" srcOrd="0" destOrd="0" presId="urn:microsoft.com/office/officeart/2005/8/layout/vList6"/>
    <dgm:cxn modelId="{85FEA094-EC82-4E21-9BFB-EA7560067881}" type="presParOf" srcId="{80637D2C-5523-4550-AF79-C9721E2C8A19}" destId="{D00CE039-9283-4DF4-A870-F422DECE29E3}" srcOrd="0" destOrd="0" presId="urn:microsoft.com/office/officeart/2005/8/layout/vList6"/>
    <dgm:cxn modelId="{46287236-2C59-44E4-89FD-F7C7EE3EAB34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7. A liderança pastoral: quando as parábolas inspiram metáforas</a:t>
          </a:r>
          <a:endParaRPr lang="pt-PT" sz="2000" dirty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8612D754-A05F-4DA6-A98D-1BA3CF37F1E9}">
      <dgm:prSet phldrT="[Texto]" custT="1"/>
      <dgm:spPr/>
      <dgm:t>
        <a:bodyPr/>
        <a:lstStyle/>
        <a:p>
          <a:pPr marL="171450" indent="0" algn="just">
            <a:spcAft>
              <a:spcPts val="1200"/>
            </a:spcAft>
          </a:pPr>
          <a:r>
            <a:rPr lang="pt-PT" sz="1600" b="1" dirty="0" smtClean="0">
              <a:solidFill>
                <a:srgbClr val="0070C0"/>
              </a:solidFill>
            </a:rPr>
            <a:t>7.5 Perfil para uma liderança pastoral:</a:t>
          </a:r>
          <a:endParaRPr lang="pt-PT" sz="1600" b="1" dirty="0">
            <a:solidFill>
              <a:srgbClr val="0070C0"/>
            </a:solidFill>
          </a:endParaRPr>
        </a:p>
      </dgm:t>
    </dgm:pt>
    <dgm:pt modelId="{0E2ECC55-1265-4C19-9947-CBEEB26476E9}" type="parTrans" cxnId="{A4F4AE7A-AC7D-4125-B789-AAC8C84AA217}">
      <dgm:prSet/>
      <dgm:spPr/>
      <dgm:t>
        <a:bodyPr/>
        <a:lstStyle/>
        <a:p>
          <a:endParaRPr lang="pt-PT"/>
        </a:p>
      </dgm:t>
    </dgm:pt>
    <dgm:pt modelId="{F0B64CAA-70DC-48F5-B17A-8E284B2CDE4D}" type="sibTrans" cxnId="{A4F4AE7A-AC7D-4125-B789-AAC8C84AA217}">
      <dgm:prSet/>
      <dgm:spPr/>
      <dgm:t>
        <a:bodyPr/>
        <a:lstStyle/>
        <a:p>
          <a:endParaRPr lang="pt-PT"/>
        </a:p>
      </dgm:t>
    </dgm:pt>
    <dgm:pt modelId="{6D03494D-12A0-44F3-9077-06E96A583453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uma voz moral: autoridade paterna do testemunho</a:t>
          </a:r>
          <a:endParaRPr lang="pt-PT" sz="1400" dirty="0"/>
        </a:p>
      </dgm:t>
    </dgm:pt>
    <dgm:pt modelId="{4A10EF6E-BA9F-4C7B-86B7-E62974318455}" type="parTrans" cxnId="{1DA66FCD-2082-4AAC-8D50-644027715AA6}">
      <dgm:prSet/>
      <dgm:spPr/>
      <dgm:t>
        <a:bodyPr/>
        <a:lstStyle/>
        <a:p>
          <a:endParaRPr lang="pt-PT"/>
        </a:p>
      </dgm:t>
    </dgm:pt>
    <dgm:pt modelId="{8FDC535A-0419-47B1-AA2A-0CD519ABF30B}" type="sibTrans" cxnId="{1DA66FCD-2082-4AAC-8D50-644027715AA6}">
      <dgm:prSet/>
      <dgm:spPr/>
      <dgm:t>
        <a:bodyPr/>
        <a:lstStyle/>
        <a:p>
          <a:endParaRPr lang="pt-PT"/>
        </a:p>
      </dgm:t>
    </dgm:pt>
    <dgm:pt modelId="{B8BFE608-EDBF-4747-92A1-731A181640D0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um serviço ao “cuidado” materno de todos na escola, vista à imagem da própria “casa”</a:t>
          </a:r>
          <a:endParaRPr lang="pt-PT" sz="1400" dirty="0"/>
        </a:p>
      </dgm:t>
    </dgm:pt>
    <dgm:pt modelId="{69BB01D8-6091-484F-8B96-289130B3E208}" type="parTrans" cxnId="{60002682-94DD-4D70-AD0D-9AD4D42E8205}">
      <dgm:prSet/>
      <dgm:spPr/>
      <dgm:t>
        <a:bodyPr/>
        <a:lstStyle/>
        <a:p>
          <a:endParaRPr lang="pt-PT"/>
        </a:p>
      </dgm:t>
    </dgm:pt>
    <dgm:pt modelId="{6AA34286-2BEC-482F-A97F-41EFD9AA2CB3}" type="sibTrans" cxnId="{60002682-94DD-4D70-AD0D-9AD4D42E8205}">
      <dgm:prSet/>
      <dgm:spPr/>
      <dgm:t>
        <a:bodyPr/>
        <a:lstStyle/>
        <a:p>
          <a:endParaRPr lang="pt-PT"/>
        </a:p>
      </dgm:t>
    </dgm:pt>
    <dgm:pt modelId="{DB10ED40-F24A-4A41-860B-5156103AC2D4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capaz de ir à frente, como guardião da chama; de estar no meio como animador, de ir para trás, para não deixar ficar ninguém pelo caminho (EG, 2013, nº 31)</a:t>
          </a:r>
          <a:endParaRPr lang="pt-PT" sz="1400" dirty="0"/>
        </a:p>
      </dgm:t>
    </dgm:pt>
    <dgm:pt modelId="{E95B9E02-A544-4468-8949-39663B8225F7}" type="parTrans" cxnId="{2C92AD74-5607-4E1E-B4EA-5ED720941199}">
      <dgm:prSet/>
      <dgm:spPr/>
      <dgm:t>
        <a:bodyPr/>
        <a:lstStyle/>
        <a:p>
          <a:endParaRPr lang="pt-PT"/>
        </a:p>
      </dgm:t>
    </dgm:pt>
    <dgm:pt modelId="{DC333EA7-1C2F-4228-9F93-E1248B42B819}" type="sibTrans" cxnId="{2C92AD74-5607-4E1E-B4EA-5ED720941199}">
      <dgm:prSet/>
      <dgm:spPr/>
      <dgm:t>
        <a:bodyPr/>
        <a:lstStyle/>
        <a:p>
          <a:endParaRPr lang="pt-PT"/>
        </a:p>
      </dgm:t>
    </dgm:pt>
    <dgm:pt modelId="{ED9D81AD-D942-4AD9-B491-9E09CA68BF93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uma supervisão, que é “revisão de vida”, “discernimento” humilde do tecido comunitário, em ordem à melhoria</a:t>
          </a:r>
          <a:endParaRPr lang="pt-PT" sz="1400" dirty="0"/>
        </a:p>
      </dgm:t>
    </dgm:pt>
    <dgm:pt modelId="{06BC00A3-999F-43FE-BF6E-93051FABEAC9}" type="parTrans" cxnId="{94BEDC73-A5CF-44F4-B229-50622E37F57D}">
      <dgm:prSet/>
      <dgm:spPr/>
      <dgm:t>
        <a:bodyPr/>
        <a:lstStyle/>
        <a:p>
          <a:endParaRPr lang="pt-PT"/>
        </a:p>
      </dgm:t>
    </dgm:pt>
    <dgm:pt modelId="{201C6B9C-D797-4E6F-8328-7B7A9922079A}" type="sibTrans" cxnId="{94BEDC73-A5CF-44F4-B229-50622E37F57D}">
      <dgm:prSet/>
      <dgm:spPr/>
      <dgm:t>
        <a:bodyPr/>
        <a:lstStyle/>
        <a:p>
          <a:endParaRPr lang="pt-PT"/>
        </a:p>
      </dgm:t>
    </dgm:pt>
    <dgm:pt modelId="{BD6204B4-FA2B-4BE3-9D5E-9E799674B476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capaz de liderar aspetos espirituais e pastorais</a:t>
          </a:r>
          <a:endParaRPr lang="pt-PT" sz="1400" dirty="0"/>
        </a:p>
      </dgm:t>
    </dgm:pt>
    <dgm:pt modelId="{705F04CA-8F20-48CA-9EA3-EEEF4A16D5BB}" type="parTrans" cxnId="{82FF3773-1FAD-47F0-BE4D-1E901E52E771}">
      <dgm:prSet/>
      <dgm:spPr/>
      <dgm:t>
        <a:bodyPr/>
        <a:lstStyle/>
        <a:p>
          <a:endParaRPr lang="pt-PT"/>
        </a:p>
      </dgm:t>
    </dgm:pt>
    <dgm:pt modelId="{86D74387-98F0-4B61-93D0-FED5B71333C1}" type="sibTrans" cxnId="{82FF3773-1FAD-47F0-BE4D-1E901E52E771}">
      <dgm:prSet/>
      <dgm:spPr/>
      <dgm:t>
        <a:bodyPr/>
        <a:lstStyle/>
        <a:p>
          <a:endParaRPr lang="pt-PT"/>
        </a:p>
      </dgm:t>
    </dgm:pt>
    <dgm:pt modelId="{E8840E5D-D602-4558-A6C5-1CE357A0A36E}">
      <dgm:prSet phldrT="[Texto]" custT="1"/>
      <dgm:spPr/>
      <dgm:t>
        <a:bodyPr/>
        <a:lstStyle/>
        <a:p>
          <a:pPr marL="360363" indent="0" algn="just">
            <a:spcAft>
              <a:spcPts val="1200"/>
            </a:spcAft>
          </a:pPr>
          <a:r>
            <a:rPr lang="pt-PT" sz="1400" dirty="0" smtClean="0"/>
            <a:t>sem exclusão de um verdadeiro “pastor” na Equipa: garante da unidade, </a:t>
          </a:r>
          <a:r>
            <a:rPr lang="pt-PT" sz="1400" dirty="0" err="1" smtClean="0"/>
            <a:t>eclesialidade</a:t>
          </a:r>
          <a:r>
            <a:rPr lang="pt-PT" sz="1400" dirty="0" smtClean="0"/>
            <a:t>, pastoralidade.</a:t>
          </a:r>
          <a:endParaRPr lang="pt-PT" sz="1400" dirty="0"/>
        </a:p>
      </dgm:t>
    </dgm:pt>
    <dgm:pt modelId="{F5172D84-7C58-4CF2-B489-4A6164DCEE43}" type="parTrans" cxnId="{EC6E3458-CD12-4E8F-B295-ECE87566D3F2}">
      <dgm:prSet/>
      <dgm:spPr/>
      <dgm:t>
        <a:bodyPr/>
        <a:lstStyle/>
        <a:p>
          <a:endParaRPr lang="pt-PT"/>
        </a:p>
      </dgm:t>
    </dgm:pt>
    <dgm:pt modelId="{724A0A1B-C4E6-479B-B32C-3DAB1C4BE9F5}" type="sibTrans" cxnId="{EC6E3458-CD12-4E8F-B295-ECE87566D3F2}">
      <dgm:prSet/>
      <dgm:spPr/>
      <dgm:t>
        <a:bodyPr/>
        <a:lstStyle/>
        <a:p>
          <a:endParaRPr lang="pt-PT"/>
        </a:p>
      </dgm:t>
    </dgm:pt>
    <dgm:pt modelId="{8A6E7C33-46CC-40A4-BFA8-64E68753B409}">
      <dgm:prSet phldrT="[Texto]" custT="1"/>
      <dgm:spPr/>
      <dgm:t>
        <a:bodyPr/>
        <a:lstStyle/>
        <a:p>
          <a:pPr marL="361950" indent="0" algn="just">
            <a:spcAft>
              <a:spcPts val="1200"/>
            </a:spcAft>
          </a:pPr>
          <a:r>
            <a:rPr lang="pt-PT" sz="1400" dirty="0" smtClean="0"/>
            <a:t>define mais um estilo do que um “estatuto” clerical</a:t>
          </a:r>
          <a:endParaRPr lang="pt-PT" sz="900" b="1" dirty="0">
            <a:solidFill>
              <a:srgbClr val="0070C0"/>
            </a:solidFill>
          </a:endParaRPr>
        </a:p>
      </dgm:t>
    </dgm:pt>
    <dgm:pt modelId="{42C152DA-C058-4FE2-8B4F-1F583DC29BB9}" type="parTrans" cxnId="{DE16B981-70D6-489F-B474-071EF59C0AF4}">
      <dgm:prSet/>
      <dgm:spPr/>
      <dgm:t>
        <a:bodyPr/>
        <a:lstStyle/>
        <a:p>
          <a:endParaRPr lang="pt-PT"/>
        </a:p>
      </dgm:t>
    </dgm:pt>
    <dgm:pt modelId="{EF6046FA-332A-4D84-AF16-B8676DF37C3C}" type="sibTrans" cxnId="{DE16B981-70D6-489F-B474-071EF59C0AF4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4F4AE7A-AC7D-4125-B789-AAC8C84AA217}" srcId="{FDF3ED58-A58C-451B-9286-F029283505A7}" destId="{8612D754-A05F-4DA6-A98D-1BA3CF37F1E9}" srcOrd="0" destOrd="0" parTransId="{0E2ECC55-1265-4C19-9947-CBEEB26476E9}" sibTransId="{F0B64CAA-70DC-48F5-B17A-8E284B2CDE4D}"/>
    <dgm:cxn modelId="{1798DAD2-A67B-497D-BB8E-0ABD615DAADE}" type="presOf" srcId="{E8840E5D-D602-4558-A6C5-1CE357A0A36E}" destId="{A4973879-1F9A-463E-BEB0-D69293D6D0A8}" srcOrd="0" destOrd="7" presId="urn:microsoft.com/office/officeart/2005/8/layout/vList6"/>
    <dgm:cxn modelId="{7B0C04C3-ACB1-41BE-8790-FBBC5E7529C8}" type="presOf" srcId="{6D03494D-12A0-44F3-9077-06E96A583453}" destId="{A4973879-1F9A-463E-BEB0-D69293D6D0A8}" srcOrd="0" destOrd="2" presId="urn:microsoft.com/office/officeart/2005/8/layout/vList6"/>
    <dgm:cxn modelId="{EF2C942E-59EB-49D7-AA4F-B501DBDB971E}" type="presOf" srcId="{BD6204B4-FA2B-4BE3-9D5E-9E799674B476}" destId="{A4973879-1F9A-463E-BEB0-D69293D6D0A8}" srcOrd="0" destOrd="6" presId="urn:microsoft.com/office/officeart/2005/8/layout/vList6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C3ABBB9F-FC12-4D89-B36C-1241025730AB}" type="presOf" srcId="{8A6E7C33-46CC-40A4-BFA8-64E68753B409}" destId="{A4973879-1F9A-463E-BEB0-D69293D6D0A8}" srcOrd="0" destOrd="1" presId="urn:microsoft.com/office/officeart/2005/8/layout/vList6"/>
    <dgm:cxn modelId="{63DAF49E-6D1E-4708-9A99-827A2F1F83F3}" type="presOf" srcId="{FDF3ED58-A58C-451B-9286-F029283505A7}" destId="{D00CE039-9283-4DF4-A870-F422DECE29E3}" srcOrd="0" destOrd="0" presId="urn:microsoft.com/office/officeart/2005/8/layout/vList6"/>
    <dgm:cxn modelId="{60002682-94DD-4D70-AD0D-9AD4D42E8205}" srcId="{FDF3ED58-A58C-451B-9286-F029283505A7}" destId="{B8BFE608-EDBF-4747-92A1-731A181640D0}" srcOrd="2" destOrd="0" parTransId="{69BB01D8-6091-484F-8B96-289130B3E208}" sibTransId="{6AA34286-2BEC-482F-A97F-41EFD9AA2CB3}"/>
    <dgm:cxn modelId="{424235A4-5661-454E-9457-BB7C07CE4DD9}" type="presOf" srcId="{B8BFE608-EDBF-4747-92A1-731A181640D0}" destId="{A4973879-1F9A-463E-BEB0-D69293D6D0A8}" srcOrd="0" destOrd="3" presId="urn:microsoft.com/office/officeart/2005/8/layout/vList6"/>
    <dgm:cxn modelId="{1DA66FCD-2082-4AAC-8D50-644027715AA6}" srcId="{FDF3ED58-A58C-451B-9286-F029283505A7}" destId="{6D03494D-12A0-44F3-9077-06E96A583453}" srcOrd="1" destOrd="0" parTransId="{4A10EF6E-BA9F-4C7B-86B7-E62974318455}" sibTransId="{8FDC535A-0419-47B1-AA2A-0CD519ABF30B}"/>
    <dgm:cxn modelId="{2C92AD74-5607-4E1E-B4EA-5ED720941199}" srcId="{FDF3ED58-A58C-451B-9286-F029283505A7}" destId="{DB10ED40-F24A-4A41-860B-5156103AC2D4}" srcOrd="3" destOrd="0" parTransId="{E95B9E02-A544-4468-8949-39663B8225F7}" sibTransId="{DC333EA7-1C2F-4228-9F93-E1248B42B819}"/>
    <dgm:cxn modelId="{3513926C-2F43-425A-8FC9-38503534657A}" type="presOf" srcId="{DFC09E7E-0A87-4B75-97BD-EE0130D8AED7}" destId="{5775BD78-2935-410F-85BE-6964311B18CC}" srcOrd="0" destOrd="0" presId="urn:microsoft.com/office/officeart/2005/8/layout/vList6"/>
    <dgm:cxn modelId="{82FF3773-1FAD-47F0-BE4D-1E901E52E771}" srcId="{FDF3ED58-A58C-451B-9286-F029283505A7}" destId="{BD6204B4-FA2B-4BE3-9D5E-9E799674B476}" srcOrd="5" destOrd="0" parTransId="{705F04CA-8F20-48CA-9EA3-EEEF4A16D5BB}" sibTransId="{86D74387-98F0-4B61-93D0-FED5B71333C1}"/>
    <dgm:cxn modelId="{A9BE9FA4-A4F3-4034-ABF7-7A183F63CC3E}" type="presOf" srcId="{DB10ED40-F24A-4A41-860B-5156103AC2D4}" destId="{A4973879-1F9A-463E-BEB0-D69293D6D0A8}" srcOrd="0" destOrd="4" presId="urn:microsoft.com/office/officeart/2005/8/layout/vList6"/>
    <dgm:cxn modelId="{EC6E3458-CD12-4E8F-B295-ECE87566D3F2}" srcId="{FDF3ED58-A58C-451B-9286-F029283505A7}" destId="{E8840E5D-D602-4558-A6C5-1CE357A0A36E}" srcOrd="6" destOrd="0" parTransId="{F5172D84-7C58-4CF2-B489-4A6164DCEE43}" sibTransId="{724A0A1B-C4E6-479B-B32C-3DAB1C4BE9F5}"/>
    <dgm:cxn modelId="{5BE7C376-B695-4BBC-93A8-BAB3DDBA0E2D}" type="presOf" srcId="{ED9D81AD-D942-4AD9-B491-9E09CA68BF93}" destId="{A4973879-1F9A-463E-BEB0-D69293D6D0A8}" srcOrd="0" destOrd="5" presId="urn:microsoft.com/office/officeart/2005/8/layout/vList6"/>
    <dgm:cxn modelId="{94BEDC73-A5CF-44F4-B229-50622E37F57D}" srcId="{FDF3ED58-A58C-451B-9286-F029283505A7}" destId="{ED9D81AD-D942-4AD9-B491-9E09CA68BF93}" srcOrd="4" destOrd="0" parTransId="{06BC00A3-999F-43FE-BF6E-93051FABEAC9}" sibTransId="{201C6B9C-D797-4E6F-8328-7B7A9922079A}"/>
    <dgm:cxn modelId="{6D12908B-9580-4BCB-83CB-D660B95A3233}" type="presOf" srcId="{8612D754-A05F-4DA6-A98D-1BA3CF37F1E9}" destId="{A4973879-1F9A-463E-BEB0-D69293D6D0A8}" srcOrd="0" destOrd="0" presId="urn:microsoft.com/office/officeart/2005/8/layout/vList6"/>
    <dgm:cxn modelId="{DE16B981-70D6-489F-B474-071EF59C0AF4}" srcId="{8612D754-A05F-4DA6-A98D-1BA3CF37F1E9}" destId="{8A6E7C33-46CC-40A4-BFA8-64E68753B409}" srcOrd="0" destOrd="0" parTransId="{42C152DA-C058-4FE2-8B4F-1F583DC29BB9}" sibTransId="{EF6046FA-332A-4D84-AF16-B8676DF37C3C}"/>
    <dgm:cxn modelId="{05AAEF45-C74C-4968-A2AA-5C3F2C324327}" type="presParOf" srcId="{5775BD78-2935-410F-85BE-6964311B18CC}" destId="{80637D2C-5523-4550-AF79-C9721E2C8A19}" srcOrd="0" destOrd="0" presId="urn:microsoft.com/office/officeart/2005/8/layout/vList6"/>
    <dgm:cxn modelId="{9B111D7C-218D-47C7-B59E-A6B1D6952691}" type="presParOf" srcId="{80637D2C-5523-4550-AF79-C9721E2C8A19}" destId="{D00CE039-9283-4DF4-A870-F422DECE29E3}" srcOrd="0" destOrd="0" presId="urn:microsoft.com/office/officeart/2005/8/layout/vList6"/>
    <dgm:cxn modelId="{14A5DD7C-ACFA-48CE-AB7F-6715ED07A784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000" dirty="0" smtClean="0"/>
            <a:t>8. Professores trinta por uma linha!</a:t>
          </a:r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EF2F9510-9672-4869-B8BC-A69AEA2ACD05}">
      <dgm:prSet custT="1"/>
      <dgm:spPr/>
      <dgm:t>
        <a:bodyPr/>
        <a:lstStyle/>
        <a:p>
          <a:pPr marL="171450" indent="0" algn="l">
            <a:spcBef>
              <a:spcPct val="0"/>
            </a:spcBef>
            <a:spcAft>
              <a:spcPct val="15000"/>
            </a:spcAft>
          </a:pPr>
          <a:endParaRPr lang="pt-PT" sz="1600" dirty="0" smtClean="0"/>
        </a:p>
      </dgm:t>
    </dgm:pt>
    <dgm:pt modelId="{509E9B64-B5CC-40BD-AAFF-E1E3C3F0D619}" type="parTrans" cxnId="{78BFC306-15F8-4460-BB8B-DE63BEC9DD1A}">
      <dgm:prSet/>
      <dgm:spPr/>
      <dgm:t>
        <a:bodyPr/>
        <a:lstStyle/>
        <a:p>
          <a:endParaRPr lang="pt-PT"/>
        </a:p>
      </dgm:t>
    </dgm:pt>
    <dgm:pt modelId="{E6413D4D-A23A-4425-B2B2-FDD973B0B242}" type="sibTrans" cxnId="{78BFC306-15F8-4460-BB8B-DE63BEC9DD1A}">
      <dgm:prSet/>
      <dgm:spPr/>
      <dgm:t>
        <a:bodyPr/>
        <a:lstStyle/>
        <a:p>
          <a:endParaRPr lang="pt-PT"/>
        </a:p>
      </dgm:t>
    </dgm:pt>
    <dgm:pt modelId="{8612D754-A05F-4DA6-A98D-1BA3CF37F1E9}">
      <dgm:prSet phldrT="[Texto]" custT="1"/>
      <dgm:spPr/>
      <dgm:t>
        <a:bodyPr/>
        <a:lstStyle/>
        <a:p>
          <a:pPr marL="93663" indent="0" algn="just">
            <a:spcBef>
              <a:spcPct val="0"/>
            </a:spcBef>
            <a:spcAft>
              <a:spcPct val="15000"/>
            </a:spcAft>
          </a:pPr>
          <a:r>
            <a:rPr lang="pt-PT" sz="1600" dirty="0" smtClean="0"/>
            <a:t>Muito elogiados, pela sua competência, dedicação, empenho…</a:t>
          </a:r>
          <a:endParaRPr lang="pt-PT" sz="1600" b="1" dirty="0">
            <a:solidFill>
              <a:srgbClr val="0070C0"/>
            </a:solidFill>
          </a:endParaRPr>
        </a:p>
      </dgm:t>
    </dgm:pt>
    <dgm:pt modelId="{0E2ECC55-1265-4C19-9947-CBEEB26476E9}" type="parTrans" cxnId="{A4F4AE7A-AC7D-4125-B789-AAC8C84AA217}">
      <dgm:prSet/>
      <dgm:spPr/>
      <dgm:t>
        <a:bodyPr/>
        <a:lstStyle/>
        <a:p>
          <a:endParaRPr lang="pt-PT"/>
        </a:p>
      </dgm:t>
    </dgm:pt>
    <dgm:pt modelId="{F0B64CAA-70DC-48F5-B17A-8E284B2CDE4D}" type="sibTrans" cxnId="{A4F4AE7A-AC7D-4125-B789-AAC8C84AA217}">
      <dgm:prSet/>
      <dgm:spPr/>
      <dgm:t>
        <a:bodyPr/>
        <a:lstStyle/>
        <a:p>
          <a:endParaRPr lang="pt-PT"/>
        </a:p>
      </dgm:t>
    </dgm:pt>
    <dgm:pt modelId="{AA21C378-725A-4EB9-B382-1A0088E8939C}">
      <dgm:prSet custT="1"/>
      <dgm:spPr/>
      <dgm:t>
        <a:bodyPr/>
        <a:lstStyle/>
        <a:p>
          <a:pPr marL="171450" indent="0" algn="just">
            <a:spcBef>
              <a:spcPts val="1200"/>
            </a:spcBef>
            <a:spcAft>
              <a:spcPts val="1200"/>
            </a:spcAft>
          </a:pPr>
          <a:r>
            <a:rPr lang="pt-PT" sz="1600" dirty="0" smtClean="0"/>
            <a:t>Vislumbram-se boas práticas (preocupação por cada aluno, inclusividade) </a:t>
          </a:r>
        </a:p>
      </dgm:t>
    </dgm:pt>
    <dgm:pt modelId="{15D65BDA-8FF8-4E28-9A1A-F32047E44D2E}" type="parTrans" cxnId="{FF244446-51FD-4FF2-BB95-914E3E21FEAF}">
      <dgm:prSet/>
      <dgm:spPr/>
      <dgm:t>
        <a:bodyPr/>
        <a:lstStyle/>
        <a:p>
          <a:endParaRPr lang="pt-PT"/>
        </a:p>
      </dgm:t>
    </dgm:pt>
    <dgm:pt modelId="{F0FE2A5F-1087-4F1E-93D3-8EBB03671F1C}" type="sibTrans" cxnId="{FF244446-51FD-4FF2-BB95-914E3E21FEAF}">
      <dgm:prSet/>
      <dgm:spPr/>
      <dgm:t>
        <a:bodyPr/>
        <a:lstStyle/>
        <a:p>
          <a:endParaRPr lang="pt-PT"/>
        </a:p>
      </dgm:t>
    </dgm:pt>
    <dgm:pt modelId="{71180E8C-9C56-46FA-AFB7-5893D4CCE988}">
      <dgm:prSet custT="1"/>
      <dgm:spPr/>
      <dgm:t>
        <a:bodyPr/>
        <a:lstStyle/>
        <a:p>
          <a:pPr marL="171450" indent="0" algn="just">
            <a:spcBef>
              <a:spcPts val="1200"/>
            </a:spcBef>
            <a:spcAft>
              <a:spcPts val="1200"/>
            </a:spcAft>
          </a:pPr>
          <a:r>
            <a:rPr lang="pt-PT" sz="1600" dirty="0" smtClean="0"/>
            <a:t>Pouco formados numa mundividência cristã (põe em risco a elaboração de uma síntese entre fé-ciência-cultura-vida)</a:t>
          </a:r>
        </a:p>
      </dgm:t>
    </dgm:pt>
    <dgm:pt modelId="{AC377347-673C-4CB5-8552-3F7D86BAE60B}" type="parTrans" cxnId="{07792272-1D91-4B37-85AB-D8F8C4999C91}">
      <dgm:prSet/>
      <dgm:spPr/>
      <dgm:t>
        <a:bodyPr/>
        <a:lstStyle/>
        <a:p>
          <a:endParaRPr lang="pt-PT"/>
        </a:p>
      </dgm:t>
    </dgm:pt>
    <dgm:pt modelId="{48ADE7DB-9720-4FE4-8B7F-A5B9E0063CD1}" type="sibTrans" cxnId="{07792272-1D91-4B37-85AB-D8F8C4999C91}">
      <dgm:prSet/>
      <dgm:spPr/>
      <dgm:t>
        <a:bodyPr/>
        <a:lstStyle/>
        <a:p>
          <a:endParaRPr lang="pt-PT"/>
        </a:p>
      </dgm:t>
    </dgm:pt>
    <dgm:pt modelId="{F601B623-32EE-4014-AE24-5CD1C7942FE1}">
      <dgm:prSet custT="1"/>
      <dgm:spPr/>
      <dgm:t>
        <a:bodyPr/>
        <a:lstStyle/>
        <a:p>
          <a:pPr marL="171450" indent="0" algn="just">
            <a:spcBef>
              <a:spcPts val="1200"/>
            </a:spcBef>
            <a:spcAft>
              <a:spcPts val="1200"/>
            </a:spcAft>
          </a:pPr>
          <a:r>
            <a:rPr lang="pt-PT" sz="1600" dirty="0" smtClean="0"/>
            <a:t>Falta analisar práticas pedagógicas, para perceber em que medida é que em cada Disciplina promove “um saber a adquirir, um valor a assimilar, virtudes a descobrir (CEC 1977, n.39): é isto a dimensão religiosa do ensino!</a:t>
          </a:r>
        </a:p>
      </dgm:t>
    </dgm:pt>
    <dgm:pt modelId="{3C42D34C-336A-451C-894D-5393032BF953}" type="parTrans" cxnId="{CD6E8D11-2C32-4896-B89D-C8455DC0C79D}">
      <dgm:prSet/>
      <dgm:spPr/>
      <dgm:t>
        <a:bodyPr/>
        <a:lstStyle/>
        <a:p>
          <a:endParaRPr lang="pt-PT"/>
        </a:p>
      </dgm:t>
    </dgm:pt>
    <dgm:pt modelId="{58F11570-F20D-4090-BFBD-28DBB3B23FC9}" type="sibTrans" cxnId="{CD6E8D11-2C32-4896-B89D-C8455DC0C79D}">
      <dgm:prSet/>
      <dgm:spPr/>
      <dgm:t>
        <a:bodyPr/>
        <a:lstStyle/>
        <a:p>
          <a:endParaRPr lang="pt-PT"/>
        </a:p>
      </dgm:t>
    </dgm:pt>
    <dgm:pt modelId="{B5FF87B7-7B67-48CF-9022-8F0EAE1C1E64}">
      <dgm:prSet custT="1"/>
      <dgm:spPr/>
      <dgm:t>
        <a:bodyPr/>
        <a:lstStyle/>
        <a:p>
          <a:pPr marL="171450" indent="0" algn="l">
            <a:spcBef>
              <a:spcPct val="0"/>
            </a:spcBef>
            <a:spcAft>
              <a:spcPct val="15000"/>
            </a:spcAft>
          </a:pPr>
          <a:endParaRPr lang="pt-PT" sz="1600" dirty="0" smtClean="0"/>
        </a:p>
      </dgm:t>
    </dgm:pt>
    <dgm:pt modelId="{98B37642-DF97-4507-8407-2E333AA575B4}" type="parTrans" cxnId="{1C263534-6814-4CF0-B6BF-F13AA858950E}">
      <dgm:prSet/>
      <dgm:spPr/>
      <dgm:t>
        <a:bodyPr/>
        <a:lstStyle/>
        <a:p>
          <a:endParaRPr lang="pt-PT"/>
        </a:p>
      </dgm:t>
    </dgm:pt>
    <dgm:pt modelId="{D5227EA7-FB27-48F9-8FBA-19F4D85510A6}" type="sibTrans" cxnId="{1C263534-6814-4CF0-B6BF-F13AA858950E}">
      <dgm:prSet/>
      <dgm:spPr/>
      <dgm:t>
        <a:bodyPr/>
        <a:lstStyle/>
        <a:p>
          <a:endParaRPr lang="pt-PT"/>
        </a:p>
      </dgm:t>
    </dgm:pt>
    <dgm:pt modelId="{8813C417-1341-4864-965E-43AC5C135D62}">
      <dgm:prSet custT="1"/>
      <dgm:spPr/>
      <dgm:t>
        <a:bodyPr/>
        <a:lstStyle/>
        <a:p>
          <a:pPr marL="171450" indent="0" algn="just">
            <a:spcBef>
              <a:spcPts val="1200"/>
            </a:spcBef>
            <a:spcAft>
              <a:spcPts val="1200"/>
            </a:spcAft>
          </a:pPr>
          <a:endParaRPr lang="pt-PT" sz="1200" dirty="0" smtClean="0"/>
        </a:p>
      </dgm:t>
    </dgm:pt>
    <dgm:pt modelId="{4EA9408A-B4C3-40E9-9F5F-AA77ED00AC84}" type="parTrans" cxnId="{05B3A18A-06BE-4A56-A0BA-D7040B9A1979}">
      <dgm:prSet/>
      <dgm:spPr/>
      <dgm:t>
        <a:bodyPr/>
        <a:lstStyle/>
        <a:p>
          <a:endParaRPr lang="pt-PT"/>
        </a:p>
      </dgm:t>
    </dgm:pt>
    <dgm:pt modelId="{4B9E5F66-D02F-4845-A98C-25C6B5B9A28D}" type="sibTrans" cxnId="{05B3A18A-06BE-4A56-A0BA-D7040B9A1979}">
      <dgm:prSet/>
      <dgm:spPr/>
      <dgm:t>
        <a:bodyPr/>
        <a:lstStyle/>
        <a:p>
          <a:endParaRPr lang="pt-PT"/>
        </a:p>
      </dgm:t>
    </dgm:pt>
    <dgm:pt modelId="{3456CE04-D21A-4571-B609-E96551E30562}">
      <dgm:prSet custT="1"/>
      <dgm:spPr/>
      <dgm:t>
        <a:bodyPr/>
        <a:lstStyle/>
        <a:p>
          <a:pPr marL="171450" indent="0" algn="just">
            <a:spcBef>
              <a:spcPts val="1200"/>
            </a:spcBef>
            <a:spcAft>
              <a:spcPts val="1200"/>
            </a:spcAft>
          </a:pPr>
          <a:endParaRPr lang="pt-PT" sz="1200" dirty="0" smtClean="0"/>
        </a:p>
      </dgm:t>
    </dgm:pt>
    <dgm:pt modelId="{E371D699-84CB-415A-8B9D-7CD777693D99}" type="parTrans" cxnId="{37433B23-F0A6-4F9A-980D-9521A644F21E}">
      <dgm:prSet/>
      <dgm:spPr/>
      <dgm:t>
        <a:bodyPr/>
        <a:lstStyle/>
        <a:p>
          <a:endParaRPr lang="pt-PT"/>
        </a:p>
      </dgm:t>
    </dgm:pt>
    <dgm:pt modelId="{DE47D271-8007-4026-894F-9D42B993701E}" type="sibTrans" cxnId="{37433B23-F0A6-4F9A-980D-9521A644F21E}">
      <dgm:prSet/>
      <dgm:spPr/>
      <dgm:t>
        <a:bodyPr/>
        <a:lstStyle/>
        <a:p>
          <a:endParaRPr lang="pt-PT"/>
        </a:p>
      </dgm:t>
    </dgm:pt>
    <dgm:pt modelId="{C25C6B31-BE33-4352-8660-56D4BC345771}">
      <dgm:prSet custT="1"/>
      <dgm:spPr/>
      <dgm:t>
        <a:bodyPr/>
        <a:lstStyle/>
        <a:p>
          <a:pPr marL="171450" indent="0" algn="just">
            <a:spcBef>
              <a:spcPts val="1200"/>
            </a:spcBef>
            <a:spcAft>
              <a:spcPts val="1200"/>
            </a:spcAft>
          </a:pPr>
          <a:endParaRPr lang="pt-PT" sz="1200" dirty="0" smtClean="0"/>
        </a:p>
      </dgm:t>
    </dgm:pt>
    <dgm:pt modelId="{4823474A-4303-46AD-9EA4-AE6A2E7B2134}" type="parTrans" cxnId="{0AAD6431-E18B-40AA-AA52-369E910C9E3E}">
      <dgm:prSet/>
      <dgm:spPr/>
      <dgm:t>
        <a:bodyPr/>
        <a:lstStyle/>
        <a:p>
          <a:endParaRPr lang="pt-PT"/>
        </a:p>
      </dgm:t>
    </dgm:pt>
    <dgm:pt modelId="{60368513-6EB8-4254-B7C4-B93D0DFD942C}" type="sibTrans" cxnId="{0AAD6431-E18B-40AA-AA52-369E910C9E3E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4F4AE7A-AC7D-4125-B789-AAC8C84AA217}" srcId="{FDF3ED58-A58C-451B-9286-F029283505A7}" destId="{8612D754-A05F-4DA6-A98D-1BA3CF37F1E9}" srcOrd="0" destOrd="0" parTransId="{0E2ECC55-1265-4C19-9947-CBEEB26476E9}" sibTransId="{F0B64CAA-70DC-48F5-B17A-8E284B2CDE4D}"/>
    <dgm:cxn modelId="{37433B23-F0A6-4F9A-980D-9521A644F21E}" srcId="{FDF3ED58-A58C-451B-9286-F029283505A7}" destId="{3456CE04-D21A-4571-B609-E96551E30562}" srcOrd="3" destOrd="0" parTransId="{E371D699-84CB-415A-8B9D-7CD777693D99}" sibTransId="{DE47D271-8007-4026-894F-9D42B993701E}"/>
    <dgm:cxn modelId="{CC880555-6E0B-42A9-AE0F-16C33EBC7E97}" type="presOf" srcId="{FDF3ED58-A58C-451B-9286-F029283505A7}" destId="{D00CE039-9283-4DF4-A870-F422DECE29E3}" srcOrd="0" destOrd="0" presId="urn:microsoft.com/office/officeart/2005/8/layout/vList6"/>
    <dgm:cxn modelId="{DAAA2FAD-8D6F-4DF6-9EEC-EB9349DCB11A}" type="presOf" srcId="{B5FF87B7-7B67-48CF-9022-8F0EAE1C1E64}" destId="{A4973879-1F9A-463E-BEB0-D69293D6D0A8}" srcOrd="0" destOrd="7" presId="urn:microsoft.com/office/officeart/2005/8/layout/vList6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8859BA7E-3668-447F-BFE7-D9D0F4B27F97}" type="presOf" srcId="{3456CE04-D21A-4571-B609-E96551E30562}" destId="{A4973879-1F9A-463E-BEB0-D69293D6D0A8}" srcOrd="0" destOrd="3" presId="urn:microsoft.com/office/officeart/2005/8/layout/vList6"/>
    <dgm:cxn modelId="{78BFC306-15F8-4460-BB8B-DE63BEC9DD1A}" srcId="{FDF3ED58-A58C-451B-9286-F029283505A7}" destId="{EF2F9510-9672-4869-B8BC-A69AEA2ACD05}" srcOrd="8" destOrd="0" parTransId="{509E9B64-B5CC-40BD-AAFF-E1E3C3F0D619}" sibTransId="{E6413D4D-A23A-4425-B2B2-FDD973B0B242}"/>
    <dgm:cxn modelId="{FF244446-51FD-4FF2-BB95-914E3E21FEAF}" srcId="{FDF3ED58-A58C-451B-9286-F029283505A7}" destId="{AA21C378-725A-4EB9-B382-1A0088E8939C}" srcOrd="2" destOrd="0" parTransId="{15D65BDA-8FF8-4E28-9A1A-F32047E44D2E}" sibTransId="{F0FE2A5F-1087-4F1E-93D3-8EBB03671F1C}"/>
    <dgm:cxn modelId="{C6B96AE4-9A7E-470A-A738-6E21DF3B7AE3}" type="presOf" srcId="{F601B623-32EE-4014-AE24-5CD1C7942FE1}" destId="{A4973879-1F9A-463E-BEB0-D69293D6D0A8}" srcOrd="0" destOrd="6" presId="urn:microsoft.com/office/officeart/2005/8/layout/vList6"/>
    <dgm:cxn modelId="{0AAD6431-E18B-40AA-AA52-369E910C9E3E}" srcId="{FDF3ED58-A58C-451B-9286-F029283505A7}" destId="{C25C6B31-BE33-4352-8660-56D4BC345771}" srcOrd="5" destOrd="0" parTransId="{4823474A-4303-46AD-9EA4-AE6A2E7B2134}" sibTransId="{60368513-6EB8-4254-B7C4-B93D0DFD942C}"/>
    <dgm:cxn modelId="{430CA739-3443-4425-B976-3B0B2CB820BF}" type="presOf" srcId="{8612D754-A05F-4DA6-A98D-1BA3CF37F1E9}" destId="{A4973879-1F9A-463E-BEB0-D69293D6D0A8}" srcOrd="0" destOrd="0" presId="urn:microsoft.com/office/officeart/2005/8/layout/vList6"/>
    <dgm:cxn modelId="{964E797A-F760-4D86-BF84-1DDE925EC1B7}" type="presOf" srcId="{EF2F9510-9672-4869-B8BC-A69AEA2ACD05}" destId="{A4973879-1F9A-463E-BEB0-D69293D6D0A8}" srcOrd="0" destOrd="8" presId="urn:microsoft.com/office/officeart/2005/8/layout/vList6"/>
    <dgm:cxn modelId="{22AE4A74-C10A-497D-82DA-61E50AF2872C}" type="presOf" srcId="{8813C417-1341-4864-965E-43AC5C135D62}" destId="{A4973879-1F9A-463E-BEB0-D69293D6D0A8}" srcOrd="0" destOrd="1" presId="urn:microsoft.com/office/officeart/2005/8/layout/vList6"/>
    <dgm:cxn modelId="{96FB37EC-C80C-4AAF-A787-7863DA719C5F}" type="presOf" srcId="{DFC09E7E-0A87-4B75-97BD-EE0130D8AED7}" destId="{5775BD78-2935-410F-85BE-6964311B18CC}" srcOrd="0" destOrd="0" presId="urn:microsoft.com/office/officeart/2005/8/layout/vList6"/>
    <dgm:cxn modelId="{085F01BA-9596-4693-97F2-EDD1A63F011E}" type="presOf" srcId="{71180E8C-9C56-46FA-AFB7-5893D4CCE988}" destId="{A4973879-1F9A-463E-BEB0-D69293D6D0A8}" srcOrd="0" destOrd="4" presId="urn:microsoft.com/office/officeart/2005/8/layout/vList6"/>
    <dgm:cxn modelId="{CD6E8D11-2C32-4896-B89D-C8455DC0C79D}" srcId="{FDF3ED58-A58C-451B-9286-F029283505A7}" destId="{F601B623-32EE-4014-AE24-5CD1C7942FE1}" srcOrd="6" destOrd="0" parTransId="{3C42D34C-336A-451C-894D-5393032BF953}" sibTransId="{58F11570-F20D-4090-BFBD-28DBB3B23FC9}"/>
    <dgm:cxn modelId="{6D6129F4-94B8-4362-80C3-FA2C0562FD42}" type="presOf" srcId="{AA21C378-725A-4EB9-B382-1A0088E8939C}" destId="{A4973879-1F9A-463E-BEB0-D69293D6D0A8}" srcOrd="0" destOrd="2" presId="urn:microsoft.com/office/officeart/2005/8/layout/vList6"/>
    <dgm:cxn modelId="{1C263534-6814-4CF0-B6BF-F13AA858950E}" srcId="{FDF3ED58-A58C-451B-9286-F029283505A7}" destId="{B5FF87B7-7B67-48CF-9022-8F0EAE1C1E64}" srcOrd="7" destOrd="0" parTransId="{98B37642-DF97-4507-8407-2E333AA575B4}" sibTransId="{D5227EA7-FB27-48F9-8FBA-19F4D85510A6}"/>
    <dgm:cxn modelId="{05B3A18A-06BE-4A56-A0BA-D7040B9A1979}" srcId="{FDF3ED58-A58C-451B-9286-F029283505A7}" destId="{8813C417-1341-4864-965E-43AC5C135D62}" srcOrd="1" destOrd="0" parTransId="{4EA9408A-B4C3-40E9-9F5F-AA77ED00AC84}" sibTransId="{4B9E5F66-D02F-4845-A98C-25C6B5B9A28D}"/>
    <dgm:cxn modelId="{F8A5D705-2893-46DE-B321-5FDC91A64657}" type="presOf" srcId="{C25C6B31-BE33-4352-8660-56D4BC345771}" destId="{A4973879-1F9A-463E-BEB0-D69293D6D0A8}" srcOrd="0" destOrd="5" presId="urn:microsoft.com/office/officeart/2005/8/layout/vList6"/>
    <dgm:cxn modelId="{07792272-1D91-4B37-85AB-D8F8C4999C91}" srcId="{FDF3ED58-A58C-451B-9286-F029283505A7}" destId="{71180E8C-9C56-46FA-AFB7-5893D4CCE988}" srcOrd="4" destOrd="0" parTransId="{AC377347-673C-4CB5-8552-3F7D86BAE60B}" sibTransId="{48ADE7DB-9720-4FE4-8B7F-A5B9E0063CD1}"/>
    <dgm:cxn modelId="{403EBBC4-EF38-4C41-8BC0-7D3EF4C8691E}" type="presParOf" srcId="{5775BD78-2935-410F-85BE-6964311B18CC}" destId="{80637D2C-5523-4550-AF79-C9721E2C8A19}" srcOrd="0" destOrd="0" presId="urn:microsoft.com/office/officeart/2005/8/layout/vList6"/>
    <dgm:cxn modelId="{12D439F4-A3D7-4044-BC51-BB31E466D0E9}" type="presParOf" srcId="{80637D2C-5523-4550-AF79-C9721E2C8A19}" destId="{D00CE039-9283-4DF4-A870-F422DECE29E3}" srcOrd="0" destOrd="0" presId="urn:microsoft.com/office/officeart/2005/8/layout/vList6"/>
    <dgm:cxn modelId="{CC4C24B1-D0D7-4A4C-BB4A-9F201CC4D662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800" dirty="0" smtClean="0"/>
            <a:t>Surpresas</a:t>
          </a:r>
          <a:endParaRPr lang="pt-PT" sz="2000" dirty="0" smtClean="0"/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EF2F9510-9672-4869-B8BC-A69AEA2ACD05}">
      <dgm:prSet custT="1"/>
      <dgm:spPr/>
      <dgm:t>
        <a:bodyPr/>
        <a:lstStyle/>
        <a:p>
          <a:pPr marL="171450" indent="0"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PT" sz="1600" dirty="0" smtClean="0"/>
        </a:p>
      </dgm:t>
    </dgm:pt>
    <dgm:pt modelId="{509E9B64-B5CC-40BD-AAFF-E1E3C3F0D619}" type="parTrans" cxnId="{78BFC306-15F8-4460-BB8B-DE63BEC9DD1A}">
      <dgm:prSet/>
      <dgm:spPr/>
      <dgm:t>
        <a:bodyPr/>
        <a:lstStyle/>
        <a:p>
          <a:endParaRPr lang="pt-PT"/>
        </a:p>
      </dgm:t>
    </dgm:pt>
    <dgm:pt modelId="{E6413D4D-A23A-4425-B2B2-FDD973B0B242}" type="sibTrans" cxnId="{78BFC306-15F8-4460-BB8B-DE63BEC9DD1A}">
      <dgm:prSet/>
      <dgm:spPr/>
      <dgm:t>
        <a:bodyPr/>
        <a:lstStyle/>
        <a:p>
          <a:endParaRPr lang="pt-PT"/>
        </a:p>
      </dgm:t>
    </dgm:pt>
    <dgm:pt modelId="{8612D754-A05F-4DA6-A98D-1BA3CF37F1E9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pt-PT" sz="1600" dirty="0" smtClean="0"/>
            <a:t>Confirmação, no terreno, da importância dada pelo Magistério da Igreja, ao ambiente educativo da Escola Católica: a importância da relação pedagógica</a:t>
          </a:r>
          <a:endParaRPr lang="pt-PT" sz="1600" b="1" dirty="0">
            <a:solidFill>
              <a:srgbClr val="0070C0"/>
            </a:solidFill>
          </a:endParaRPr>
        </a:p>
      </dgm:t>
    </dgm:pt>
    <dgm:pt modelId="{0E2ECC55-1265-4C19-9947-CBEEB26476E9}" type="parTrans" cxnId="{A4F4AE7A-AC7D-4125-B789-AAC8C84AA217}">
      <dgm:prSet/>
      <dgm:spPr/>
      <dgm:t>
        <a:bodyPr/>
        <a:lstStyle/>
        <a:p>
          <a:endParaRPr lang="pt-PT"/>
        </a:p>
      </dgm:t>
    </dgm:pt>
    <dgm:pt modelId="{F0B64CAA-70DC-48F5-B17A-8E284B2CDE4D}" type="sibTrans" cxnId="{A4F4AE7A-AC7D-4125-B789-AAC8C84AA217}">
      <dgm:prSet/>
      <dgm:spPr/>
      <dgm:t>
        <a:bodyPr/>
        <a:lstStyle/>
        <a:p>
          <a:endParaRPr lang="pt-PT"/>
        </a:p>
      </dgm:t>
    </dgm:pt>
    <dgm:pt modelId="{B5FF87B7-7B67-48CF-9022-8F0EAE1C1E64}">
      <dgm:prSet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PT" sz="1600" dirty="0" smtClean="0"/>
        </a:p>
      </dgm:t>
    </dgm:pt>
    <dgm:pt modelId="{98B37642-DF97-4507-8407-2E333AA575B4}" type="parTrans" cxnId="{1C263534-6814-4CF0-B6BF-F13AA858950E}">
      <dgm:prSet/>
      <dgm:spPr/>
      <dgm:t>
        <a:bodyPr/>
        <a:lstStyle/>
        <a:p>
          <a:endParaRPr lang="pt-PT"/>
        </a:p>
      </dgm:t>
    </dgm:pt>
    <dgm:pt modelId="{D5227EA7-FB27-48F9-8FBA-19F4D85510A6}" type="sibTrans" cxnId="{1C263534-6814-4CF0-B6BF-F13AA858950E}">
      <dgm:prSet/>
      <dgm:spPr/>
      <dgm:t>
        <a:bodyPr/>
        <a:lstStyle/>
        <a:p>
          <a:endParaRPr lang="pt-PT"/>
        </a:p>
      </dgm:t>
    </dgm:pt>
    <dgm:pt modelId="{494E511E-C5E8-43A2-B21D-0C8A92FD31F4}">
      <dgm:prSet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PT" sz="1600" dirty="0" smtClean="0"/>
        </a:p>
      </dgm:t>
    </dgm:pt>
    <dgm:pt modelId="{45D16DAA-51B1-4768-8EBD-FD4F483C183F}" type="parTrans" cxnId="{6B8C6015-8D27-471E-8FA9-660BDA398B1D}">
      <dgm:prSet/>
      <dgm:spPr/>
      <dgm:t>
        <a:bodyPr/>
        <a:lstStyle/>
        <a:p>
          <a:endParaRPr lang="pt-PT"/>
        </a:p>
      </dgm:t>
    </dgm:pt>
    <dgm:pt modelId="{D05D6889-4401-499A-A6DA-AAC8A709AECB}" type="sibTrans" cxnId="{6B8C6015-8D27-471E-8FA9-660BDA398B1D}">
      <dgm:prSet/>
      <dgm:spPr/>
      <dgm:t>
        <a:bodyPr/>
        <a:lstStyle/>
        <a:p>
          <a:endParaRPr lang="pt-PT"/>
        </a:p>
      </dgm:t>
    </dgm:pt>
    <dgm:pt modelId="{1368980D-B14E-4451-9919-BD45000393BF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pt-PT" sz="1600" dirty="0" smtClean="0"/>
            <a:t>Liderança pastoral: mais um “tipo” ou “estilo” de liderança, do que um “estatuto” clerical;</a:t>
          </a:r>
          <a:endParaRPr lang="pt-PT" sz="1600" b="1" dirty="0">
            <a:solidFill>
              <a:srgbClr val="0070C0"/>
            </a:solidFill>
          </a:endParaRPr>
        </a:p>
      </dgm:t>
    </dgm:pt>
    <dgm:pt modelId="{ECC46E50-EAAC-4F4D-A765-7F06152937F7}" type="parTrans" cxnId="{0BB68048-DDAD-4FF9-A3DD-1F19AC599B59}">
      <dgm:prSet/>
      <dgm:spPr/>
      <dgm:t>
        <a:bodyPr/>
        <a:lstStyle/>
        <a:p>
          <a:endParaRPr lang="pt-PT"/>
        </a:p>
      </dgm:t>
    </dgm:pt>
    <dgm:pt modelId="{E7950718-66A0-4BDC-88C3-8A46EFBF253A}" type="sibTrans" cxnId="{0BB68048-DDAD-4FF9-A3DD-1F19AC599B59}">
      <dgm:prSet/>
      <dgm:spPr/>
      <dgm:t>
        <a:bodyPr/>
        <a:lstStyle/>
        <a:p>
          <a:endParaRPr lang="pt-PT"/>
        </a:p>
      </dgm:t>
    </dgm:pt>
    <dgm:pt modelId="{9E81BA47-1DCE-43AC-95E3-CF0AABF213F0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pt-PT" sz="1600" b="1" dirty="0">
            <a:solidFill>
              <a:srgbClr val="0070C0"/>
            </a:solidFill>
          </a:endParaRPr>
        </a:p>
      </dgm:t>
    </dgm:pt>
    <dgm:pt modelId="{C759CD2D-8AE4-45D2-90DD-FBCA8C4EEA7E}" type="parTrans" cxnId="{3144EA65-F03C-4769-B7B3-BAE05C56E478}">
      <dgm:prSet/>
      <dgm:spPr/>
      <dgm:t>
        <a:bodyPr/>
        <a:lstStyle/>
        <a:p>
          <a:endParaRPr lang="pt-PT"/>
        </a:p>
      </dgm:t>
    </dgm:pt>
    <dgm:pt modelId="{78D231A2-6A0B-46D4-B882-6541722FE4F9}" type="sibTrans" cxnId="{3144EA65-F03C-4769-B7B3-BAE05C56E478}">
      <dgm:prSet/>
      <dgm:spPr/>
      <dgm:t>
        <a:bodyPr/>
        <a:lstStyle/>
        <a:p>
          <a:endParaRPr lang="pt-PT"/>
        </a:p>
      </dgm:t>
    </dgm:pt>
    <dgm:pt modelId="{810D00F9-77D9-4AC8-A186-1C67B0D5C5AC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pt-PT" sz="1600" dirty="0" smtClean="0"/>
            <a:t>Muito importante a liderança, mas importantíssima a formação integral das lideranças, dos educadores da EC e mesmo dos pais, para assegurar uma educação integral (com ensino religioso) e transversal (com a dimensão religiosa do ensino). </a:t>
          </a:r>
          <a:endParaRPr lang="pt-PT" sz="1600" b="1" dirty="0">
            <a:solidFill>
              <a:srgbClr val="0070C0"/>
            </a:solidFill>
          </a:endParaRPr>
        </a:p>
      </dgm:t>
    </dgm:pt>
    <dgm:pt modelId="{8B8F3B77-F33C-4A8C-AE8D-D290F869796A}" type="parTrans" cxnId="{650F1A09-E178-45E2-A9EE-41CDC2CD2318}">
      <dgm:prSet/>
      <dgm:spPr/>
      <dgm:t>
        <a:bodyPr/>
        <a:lstStyle/>
        <a:p>
          <a:endParaRPr lang="pt-PT"/>
        </a:p>
      </dgm:t>
    </dgm:pt>
    <dgm:pt modelId="{07528EA5-83F3-4B5D-8249-9B8717708606}" type="sibTrans" cxnId="{650F1A09-E178-45E2-A9EE-41CDC2CD2318}">
      <dgm:prSet/>
      <dgm:spPr/>
      <dgm:t>
        <a:bodyPr/>
        <a:lstStyle/>
        <a:p>
          <a:endParaRPr lang="pt-PT"/>
        </a:p>
      </dgm:t>
    </dgm:pt>
    <dgm:pt modelId="{90199A5A-7383-4C70-9362-CE4354AB80DE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pt-PT" sz="1600" b="1" dirty="0">
            <a:solidFill>
              <a:srgbClr val="0070C0"/>
            </a:solidFill>
          </a:endParaRPr>
        </a:p>
      </dgm:t>
    </dgm:pt>
    <dgm:pt modelId="{096C83F7-BCEC-4BBF-AA31-E73C30207B90}" type="parTrans" cxnId="{096403A5-B67E-4259-AC1B-DC2197A4D32D}">
      <dgm:prSet/>
      <dgm:spPr/>
      <dgm:t>
        <a:bodyPr/>
        <a:lstStyle/>
        <a:p>
          <a:endParaRPr lang="pt-PT"/>
        </a:p>
      </dgm:t>
    </dgm:pt>
    <dgm:pt modelId="{14308976-683B-43F1-BA6F-C767E4B72FC8}" type="sibTrans" cxnId="{096403A5-B67E-4259-AC1B-DC2197A4D32D}">
      <dgm:prSet/>
      <dgm:spPr/>
      <dgm:t>
        <a:bodyPr/>
        <a:lstStyle/>
        <a:p>
          <a:endParaRPr lang="pt-PT"/>
        </a:p>
      </dgm:t>
    </dgm:pt>
    <dgm:pt modelId="{4E70A281-3460-406C-BC62-C4AF24C00D4C}">
      <dgm:prSet phldrT="[Texto]" custT="1"/>
      <dgm:spPr/>
      <dgm:t>
        <a:bodyPr/>
        <a:lstStyle/>
        <a:p>
          <a:pPr marL="171450" indent="0" algn="just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PT" sz="1600" b="1" dirty="0">
            <a:solidFill>
              <a:srgbClr val="0070C0"/>
            </a:solidFill>
          </a:endParaRPr>
        </a:p>
      </dgm:t>
    </dgm:pt>
    <dgm:pt modelId="{7F96F822-8A2B-419A-87E9-7D9E84728716}" type="parTrans" cxnId="{301614C2-4EF8-4D6B-A64A-175AAE0830E7}">
      <dgm:prSet/>
      <dgm:spPr/>
      <dgm:t>
        <a:bodyPr/>
        <a:lstStyle/>
        <a:p>
          <a:endParaRPr lang="pt-PT"/>
        </a:p>
      </dgm:t>
    </dgm:pt>
    <dgm:pt modelId="{5AC42619-B98C-42E6-8D38-78636EF11B27}" type="sibTrans" cxnId="{301614C2-4EF8-4D6B-A64A-175AAE0830E7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4F4AE7A-AC7D-4125-B789-AAC8C84AA217}" srcId="{FDF3ED58-A58C-451B-9286-F029283505A7}" destId="{8612D754-A05F-4DA6-A98D-1BA3CF37F1E9}" srcOrd="1" destOrd="0" parTransId="{0E2ECC55-1265-4C19-9947-CBEEB26476E9}" sibTransId="{F0B64CAA-70DC-48F5-B17A-8E284B2CDE4D}"/>
    <dgm:cxn modelId="{301614C2-4EF8-4D6B-A64A-175AAE0830E7}" srcId="{FDF3ED58-A58C-451B-9286-F029283505A7}" destId="{4E70A281-3460-406C-BC62-C4AF24C00D4C}" srcOrd="0" destOrd="0" parTransId="{7F96F822-8A2B-419A-87E9-7D9E84728716}" sibTransId="{5AC42619-B98C-42E6-8D38-78636EF11B27}"/>
    <dgm:cxn modelId="{3144EA65-F03C-4769-B7B3-BAE05C56E478}" srcId="{FDF3ED58-A58C-451B-9286-F029283505A7}" destId="{9E81BA47-1DCE-43AC-95E3-CF0AABF213F0}" srcOrd="2" destOrd="0" parTransId="{C759CD2D-8AE4-45D2-90DD-FBCA8C4EEA7E}" sibTransId="{78D231A2-6A0B-46D4-B882-6541722FE4F9}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F76F2559-7BE1-4759-8D5E-A6873B0206E8}" type="presOf" srcId="{90199A5A-7383-4C70-9362-CE4354AB80DE}" destId="{A4973879-1F9A-463E-BEB0-D69293D6D0A8}" srcOrd="0" destOrd="4" presId="urn:microsoft.com/office/officeart/2005/8/layout/vList6"/>
    <dgm:cxn modelId="{EB6E30B7-FA48-408D-8A5B-503C0695B62E}" type="presOf" srcId="{FDF3ED58-A58C-451B-9286-F029283505A7}" destId="{D00CE039-9283-4DF4-A870-F422DECE29E3}" srcOrd="0" destOrd="0" presId="urn:microsoft.com/office/officeart/2005/8/layout/vList6"/>
    <dgm:cxn modelId="{F567018E-64A7-47F5-9A64-D5E33C6E3E8B}" type="presOf" srcId="{8612D754-A05F-4DA6-A98D-1BA3CF37F1E9}" destId="{A4973879-1F9A-463E-BEB0-D69293D6D0A8}" srcOrd="0" destOrd="1" presId="urn:microsoft.com/office/officeart/2005/8/layout/vList6"/>
    <dgm:cxn modelId="{650F1A09-E178-45E2-A9EE-41CDC2CD2318}" srcId="{FDF3ED58-A58C-451B-9286-F029283505A7}" destId="{810D00F9-77D9-4AC8-A186-1C67B0D5C5AC}" srcOrd="5" destOrd="0" parTransId="{8B8F3B77-F33C-4A8C-AE8D-D290F869796A}" sibTransId="{07528EA5-83F3-4B5D-8249-9B8717708606}"/>
    <dgm:cxn modelId="{096403A5-B67E-4259-AC1B-DC2197A4D32D}" srcId="{FDF3ED58-A58C-451B-9286-F029283505A7}" destId="{90199A5A-7383-4C70-9362-CE4354AB80DE}" srcOrd="4" destOrd="0" parTransId="{096C83F7-BCEC-4BBF-AA31-E73C30207B90}" sibTransId="{14308976-683B-43F1-BA6F-C767E4B72FC8}"/>
    <dgm:cxn modelId="{78BFC306-15F8-4460-BB8B-DE63BEC9DD1A}" srcId="{FDF3ED58-A58C-451B-9286-F029283505A7}" destId="{EF2F9510-9672-4869-B8BC-A69AEA2ACD05}" srcOrd="8" destOrd="0" parTransId="{509E9B64-B5CC-40BD-AAFF-E1E3C3F0D619}" sibTransId="{E6413D4D-A23A-4425-B2B2-FDD973B0B242}"/>
    <dgm:cxn modelId="{2DB83CF6-B908-4F29-A076-A03661D98CC9}" type="presOf" srcId="{1368980D-B14E-4451-9919-BD45000393BF}" destId="{A4973879-1F9A-463E-BEB0-D69293D6D0A8}" srcOrd="0" destOrd="3" presId="urn:microsoft.com/office/officeart/2005/8/layout/vList6"/>
    <dgm:cxn modelId="{931C6092-974E-49A6-9495-D88510C5A325}" type="presOf" srcId="{EF2F9510-9672-4869-B8BC-A69AEA2ACD05}" destId="{A4973879-1F9A-463E-BEB0-D69293D6D0A8}" srcOrd="0" destOrd="8" presId="urn:microsoft.com/office/officeart/2005/8/layout/vList6"/>
    <dgm:cxn modelId="{DBA9CC52-E733-4ADB-8AB3-D324C9E27D58}" type="presOf" srcId="{4E70A281-3460-406C-BC62-C4AF24C00D4C}" destId="{A4973879-1F9A-463E-BEB0-D69293D6D0A8}" srcOrd="0" destOrd="0" presId="urn:microsoft.com/office/officeart/2005/8/layout/vList6"/>
    <dgm:cxn modelId="{846C1DF1-A525-46BC-840C-F80A5897B413}" type="presOf" srcId="{810D00F9-77D9-4AC8-A186-1C67B0D5C5AC}" destId="{A4973879-1F9A-463E-BEB0-D69293D6D0A8}" srcOrd="0" destOrd="5" presId="urn:microsoft.com/office/officeart/2005/8/layout/vList6"/>
    <dgm:cxn modelId="{E05EE80D-A581-496F-A00F-3C39F8E409BF}" type="presOf" srcId="{B5FF87B7-7B67-48CF-9022-8F0EAE1C1E64}" destId="{A4973879-1F9A-463E-BEB0-D69293D6D0A8}" srcOrd="0" destOrd="7" presId="urn:microsoft.com/office/officeart/2005/8/layout/vList6"/>
    <dgm:cxn modelId="{C9805849-A8A7-43E0-9340-4343D3AC2082}" type="presOf" srcId="{9E81BA47-1DCE-43AC-95E3-CF0AABF213F0}" destId="{A4973879-1F9A-463E-BEB0-D69293D6D0A8}" srcOrd="0" destOrd="2" presId="urn:microsoft.com/office/officeart/2005/8/layout/vList6"/>
    <dgm:cxn modelId="{A45F0DC0-9D97-4300-BA3B-48F666C34EFC}" type="presOf" srcId="{494E511E-C5E8-43A2-B21D-0C8A92FD31F4}" destId="{A4973879-1F9A-463E-BEB0-D69293D6D0A8}" srcOrd="0" destOrd="6" presId="urn:microsoft.com/office/officeart/2005/8/layout/vList6"/>
    <dgm:cxn modelId="{1AE3204A-050B-4CB4-AB15-4DF4C92740CB}" type="presOf" srcId="{DFC09E7E-0A87-4B75-97BD-EE0130D8AED7}" destId="{5775BD78-2935-410F-85BE-6964311B18CC}" srcOrd="0" destOrd="0" presId="urn:microsoft.com/office/officeart/2005/8/layout/vList6"/>
    <dgm:cxn modelId="{6B8C6015-8D27-471E-8FA9-660BDA398B1D}" srcId="{FDF3ED58-A58C-451B-9286-F029283505A7}" destId="{494E511E-C5E8-43A2-B21D-0C8A92FD31F4}" srcOrd="6" destOrd="0" parTransId="{45D16DAA-51B1-4768-8EBD-FD4F483C183F}" sibTransId="{D05D6889-4401-499A-A6DA-AAC8A709AECB}"/>
    <dgm:cxn modelId="{1C263534-6814-4CF0-B6BF-F13AA858950E}" srcId="{FDF3ED58-A58C-451B-9286-F029283505A7}" destId="{B5FF87B7-7B67-48CF-9022-8F0EAE1C1E64}" srcOrd="7" destOrd="0" parTransId="{98B37642-DF97-4507-8407-2E333AA575B4}" sibTransId="{D5227EA7-FB27-48F9-8FBA-19F4D85510A6}"/>
    <dgm:cxn modelId="{0BB68048-DDAD-4FF9-A3DD-1F19AC599B59}" srcId="{FDF3ED58-A58C-451B-9286-F029283505A7}" destId="{1368980D-B14E-4451-9919-BD45000393BF}" srcOrd="3" destOrd="0" parTransId="{ECC46E50-EAAC-4F4D-A765-7F06152937F7}" sibTransId="{E7950718-66A0-4BDC-88C3-8A46EFBF253A}"/>
    <dgm:cxn modelId="{B913A314-0C0A-4A42-A5D6-C4F75BB6DC66}" type="presParOf" srcId="{5775BD78-2935-410F-85BE-6964311B18CC}" destId="{80637D2C-5523-4550-AF79-C9721E2C8A19}" srcOrd="0" destOrd="0" presId="urn:microsoft.com/office/officeart/2005/8/layout/vList6"/>
    <dgm:cxn modelId="{0FA9EE1D-C0DA-444A-90B4-9CAC99FA4CD2}" type="presParOf" srcId="{80637D2C-5523-4550-AF79-C9721E2C8A19}" destId="{D00CE039-9283-4DF4-A870-F422DECE29E3}" srcOrd="0" destOrd="0" presId="urn:microsoft.com/office/officeart/2005/8/layout/vList6"/>
    <dgm:cxn modelId="{FC4539B1-A77C-437D-8CBC-F75FB90691E0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FC09E7E-0A87-4B75-97BD-EE0130D8A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F3ED58-A58C-451B-9286-F029283505A7}">
      <dgm:prSet phldrT="[Texto]" custT="1"/>
      <dgm:spPr/>
      <dgm:t>
        <a:bodyPr/>
        <a:lstStyle/>
        <a:p>
          <a:r>
            <a:rPr lang="pt-PT" sz="2800" dirty="0" smtClean="0"/>
            <a:t>Limites e Novas perspetivas</a:t>
          </a:r>
        </a:p>
      </dgm:t>
    </dgm:pt>
    <dgm:pt modelId="{19615AAD-879C-46EE-99AC-8F9971B2C6A8}" type="parTrans" cxnId="{7462E008-37C5-4A8C-82CF-FC9B7DBB2F90}">
      <dgm:prSet/>
      <dgm:spPr/>
      <dgm:t>
        <a:bodyPr/>
        <a:lstStyle/>
        <a:p>
          <a:endParaRPr lang="pt-PT"/>
        </a:p>
      </dgm:t>
    </dgm:pt>
    <dgm:pt modelId="{3F34A9B7-C544-49CA-8A04-FD1FBBD5574B}" type="sibTrans" cxnId="{7462E008-37C5-4A8C-82CF-FC9B7DBB2F90}">
      <dgm:prSet/>
      <dgm:spPr/>
      <dgm:t>
        <a:bodyPr/>
        <a:lstStyle/>
        <a:p>
          <a:endParaRPr lang="pt-PT"/>
        </a:p>
      </dgm:t>
    </dgm:pt>
    <dgm:pt modelId="{8612D754-A05F-4DA6-A98D-1BA3CF37F1E9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Aft>
              <a:spcPts val="1200"/>
            </a:spcAft>
          </a:pPr>
          <a:r>
            <a:rPr lang="pt-PT" sz="1500" dirty="0" smtClean="0"/>
            <a:t>Falta de tempo. Cada vez se sabe mais de menos. Sem pretensões enciclopédicas. Um pequeno contributo para os 50 anos da </a:t>
          </a:r>
          <a:r>
            <a:rPr lang="pt-PT" sz="1500" i="1" dirty="0" err="1" smtClean="0"/>
            <a:t>Gravissimum</a:t>
          </a:r>
          <a:r>
            <a:rPr lang="pt-PT" sz="1500" i="1" dirty="0" smtClean="0"/>
            <a:t> </a:t>
          </a:r>
          <a:r>
            <a:rPr lang="pt-PT" sz="1500" i="1" dirty="0" err="1" smtClean="0"/>
            <a:t>Educationis</a:t>
          </a:r>
          <a:endParaRPr lang="pt-PT" sz="1500" i="1" dirty="0" smtClean="0"/>
        </a:p>
      </dgm:t>
    </dgm:pt>
    <dgm:pt modelId="{0E2ECC55-1265-4C19-9947-CBEEB26476E9}" type="parTrans" cxnId="{A4F4AE7A-AC7D-4125-B789-AAC8C84AA217}">
      <dgm:prSet/>
      <dgm:spPr/>
      <dgm:t>
        <a:bodyPr/>
        <a:lstStyle/>
        <a:p>
          <a:endParaRPr lang="pt-PT"/>
        </a:p>
      </dgm:t>
    </dgm:pt>
    <dgm:pt modelId="{F0B64CAA-70DC-48F5-B17A-8E284B2CDE4D}" type="sibTrans" cxnId="{A4F4AE7A-AC7D-4125-B789-AAC8C84AA217}">
      <dgm:prSet/>
      <dgm:spPr/>
      <dgm:t>
        <a:bodyPr/>
        <a:lstStyle/>
        <a:p>
          <a:endParaRPr lang="pt-PT"/>
        </a:p>
      </dgm:t>
    </dgm:pt>
    <dgm:pt modelId="{1C9D8162-2140-4C6D-82CE-094894C43AF9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Aft>
              <a:spcPts val="1200"/>
            </a:spcAft>
          </a:pPr>
          <a:r>
            <a:rPr lang="pt-PT" sz="1500" dirty="0" smtClean="0"/>
            <a:t>Mas pode-se acelerar o “motor de busca”…</a:t>
          </a:r>
        </a:p>
      </dgm:t>
    </dgm:pt>
    <dgm:pt modelId="{7A195676-241E-4715-8FD0-6ABFBF283D0C}" type="parTrans" cxnId="{E68124F2-E2AF-441A-8C24-91F6C6A7AA0E}">
      <dgm:prSet/>
      <dgm:spPr/>
      <dgm:t>
        <a:bodyPr/>
        <a:lstStyle/>
        <a:p>
          <a:endParaRPr lang="pt-PT"/>
        </a:p>
      </dgm:t>
    </dgm:pt>
    <dgm:pt modelId="{C1D65143-9255-4001-AB38-80573DB12471}" type="sibTrans" cxnId="{E68124F2-E2AF-441A-8C24-91F6C6A7AA0E}">
      <dgm:prSet/>
      <dgm:spPr/>
      <dgm:t>
        <a:bodyPr/>
        <a:lstStyle/>
        <a:p>
          <a:endParaRPr lang="pt-PT"/>
        </a:p>
      </dgm:t>
    </dgm:pt>
    <dgm:pt modelId="{8EC41BBA-E266-44F7-B3B4-1189432D5204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Aft>
              <a:spcPts val="1200"/>
            </a:spcAft>
          </a:pPr>
          <a:r>
            <a:rPr lang="pt-PT" sz="1500" dirty="0" smtClean="0"/>
            <a:t>Aspetos a aprofundar: uma vez que a Escola Católica se define como um: “centro vivo e vital de cultura (cultivo) do ideal cristão do ser humano” e isso passa: “pelos conteúdos, seus pressupostos e metodologias ” (NTC2), há que partir para um estudo centrado nas práticas pedagógicas e didáticas, para perceber se há percursos diferenciados e se são desenvolvidas integralmente todas as potencialidades do aluno…</a:t>
          </a:r>
        </a:p>
      </dgm:t>
    </dgm:pt>
    <dgm:pt modelId="{8A81128E-0B41-4A6E-8ED1-08367BFB3DFF}" type="parTrans" cxnId="{81E79CDE-7E11-46E3-A717-4BDE1CB0EE21}">
      <dgm:prSet/>
      <dgm:spPr/>
      <dgm:t>
        <a:bodyPr/>
        <a:lstStyle/>
        <a:p>
          <a:endParaRPr lang="pt-PT"/>
        </a:p>
      </dgm:t>
    </dgm:pt>
    <dgm:pt modelId="{86AE4C1A-F723-4389-9620-83079EBC7A1A}" type="sibTrans" cxnId="{81E79CDE-7E11-46E3-A717-4BDE1CB0EE21}">
      <dgm:prSet/>
      <dgm:spPr/>
      <dgm:t>
        <a:bodyPr/>
        <a:lstStyle/>
        <a:p>
          <a:endParaRPr lang="pt-PT"/>
        </a:p>
      </dgm:t>
    </dgm:pt>
    <dgm:pt modelId="{7960F2FB-EBEF-48D2-A6D5-B966CC19117C}">
      <dgm:prSet phldrT="[Texto]" custT="1"/>
      <dgm:spPr/>
      <dgm:t>
        <a:bodyPr/>
        <a:lstStyle/>
        <a:p>
          <a:pPr marL="171450" indent="0" algn="just">
            <a:lnSpc>
              <a:spcPct val="100000"/>
            </a:lnSpc>
            <a:spcAft>
              <a:spcPts val="1200"/>
            </a:spcAft>
          </a:pPr>
          <a:r>
            <a:rPr lang="pt-PT" sz="1500" dirty="0" smtClean="0"/>
            <a:t>O desafio, à porta de outro Colégio? </a:t>
          </a:r>
        </a:p>
      </dgm:t>
    </dgm:pt>
    <dgm:pt modelId="{69C1ADD8-DE26-4F0E-941C-F7BF13694F89}" type="parTrans" cxnId="{53B0BC17-A36B-4407-975F-454DE1414258}">
      <dgm:prSet/>
      <dgm:spPr/>
      <dgm:t>
        <a:bodyPr/>
        <a:lstStyle/>
        <a:p>
          <a:endParaRPr lang="pt-PT"/>
        </a:p>
      </dgm:t>
    </dgm:pt>
    <dgm:pt modelId="{FB94D69E-2DAC-40B2-8D77-0711653690FF}" type="sibTrans" cxnId="{53B0BC17-A36B-4407-975F-454DE1414258}">
      <dgm:prSet/>
      <dgm:spPr/>
      <dgm:t>
        <a:bodyPr/>
        <a:lstStyle/>
        <a:p>
          <a:endParaRPr lang="pt-PT"/>
        </a:p>
      </dgm:t>
    </dgm:pt>
    <dgm:pt modelId="{5775BD78-2935-410F-85BE-6964311B18CC}" type="pres">
      <dgm:prSet presAssocID="{DFC09E7E-0A87-4B75-97BD-EE0130D8A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0637D2C-5523-4550-AF79-C9721E2C8A19}" type="pres">
      <dgm:prSet presAssocID="{FDF3ED58-A58C-451B-9286-F029283505A7}" presName="linNode" presStyleCnt="0"/>
      <dgm:spPr/>
    </dgm:pt>
    <dgm:pt modelId="{D00CE039-9283-4DF4-A870-F422DECE29E3}" type="pres">
      <dgm:prSet presAssocID="{FDF3ED58-A58C-451B-9286-F029283505A7}" presName="parentShp" presStyleLbl="node1" presStyleIdx="0" presStyleCnt="1" custScaleX="64274" custLinFactNeighborX="-6782" custLinFactNeighborY="-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973879-1F9A-463E-BEB0-D69293D6D0A8}" type="pres">
      <dgm:prSet presAssocID="{FDF3ED58-A58C-451B-9286-F029283505A7}" presName="childShp" presStyleLbl="bgAccFollowNode1" presStyleIdx="0" presStyleCnt="1" custScaleX="121675" custScaleY="1252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4F4AE7A-AC7D-4125-B789-AAC8C84AA217}" srcId="{FDF3ED58-A58C-451B-9286-F029283505A7}" destId="{8612D754-A05F-4DA6-A98D-1BA3CF37F1E9}" srcOrd="0" destOrd="0" parTransId="{0E2ECC55-1265-4C19-9947-CBEEB26476E9}" sibTransId="{F0B64CAA-70DC-48F5-B17A-8E284B2CDE4D}"/>
    <dgm:cxn modelId="{7462E008-37C5-4A8C-82CF-FC9B7DBB2F90}" srcId="{DFC09E7E-0A87-4B75-97BD-EE0130D8AED7}" destId="{FDF3ED58-A58C-451B-9286-F029283505A7}" srcOrd="0" destOrd="0" parTransId="{19615AAD-879C-46EE-99AC-8F9971B2C6A8}" sibTransId="{3F34A9B7-C544-49CA-8A04-FD1FBBD5574B}"/>
    <dgm:cxn modelId="{C5B6B6B9-5736-48D3-9CFB-2025DCE9FE4D}" type="presOf" srcId="{7960F2FB-EBEF-48D2-A6D5-B966CC19117C}" destId="{A4973879-1F9A-463E-BEB0-D69293D6D0A8}" srcOrd="0" destOrd="3" presId="urn:microsoft.com/office/officeart/2005/8/layout/vList6"/>
    <dgm:cxn modelId="{0F42BE47-24D5-4220-AE2E-238A3E7E2213}" type="presOf" srcId="{8EC41BBA-E266-44F7-B3B4-1189432D5204}" destId="{A4973879-1F9A-463E-BEB0-D69293D6D0A8}" srcOrd="0" destOrd="2" presId="urn:microsoft.com/office/officeart/2005/8/layout/vList6"/>
    <dgm:cxn modelId="{D8DC86C0-14D9-42C7-BFF0-DA770F3B334B}" type="presOf" srcId="{FDF3ED58-A58C-451B-9286-F029283505A7}" destId="{D00CE039-9283-4DF4-A870-F422DECE29E3}" srcOrd="0" destOrd="0" presId="urn:microsoft.com/office/officeart/2005/8/layout/vList6"/>
    <dgm:cxn modelId="{5BA07783-D92B-4796-8702-2F056E5B784F}" type="presOf" srcId="{8612D754-A05F-4DA6-A98D-1BA3CF37F1E9}" destId="{A4973879-1F9A-463E-BEB0-D69293D6D0A8}" srcOrd="0" destOrd="0" presId="urn:microsoft.com/office/officeart/2005/8/layout/vList6"/>
    <dgm:cxn modelId="{E68124F2-E2AF-441A-8C24-91F6C6A7AA0E}" srcId="{FDF3ED58-A58C-451B-9286-F029283505A7}" destId="{1C9D8162-2140-4C6D-82CE-094894C43AF9}" srcOrd="1" destOrd="0" parTransId="{7A195676-241E-4715-8FD0-6ABFBF283D0C}" sibTransId="{C1D65143-9255-4001-AB38-80573DB12471}"/>
    <dgm:cxn modelId="{9238C978-EC25-45C0-B562-F97E0B75EBF4}" type="presOf" srcId="{1C9D8162-2140-4C6D-82CE-094894C43AF9}" destId="{A4973879-1F9A-463E-BEB0-D69293D6D0A8}" srcOrd="0" destOrd="1" presId="urn:microsoft.com/office/officeart/2005/8/layout/vList6"/>
    <dgm:cxn modelId="{53B0BC17-A36B-4407-975F-454DE1414258}" srcId="{FDF3ED58-A58C-451B-9286-F029283505A7}" destId="{7960F2FB-EBEF-48D2-A6D5-B966CC19117C}" srcOrd="3" destOrd="0" parTransId="{69C1ADD8-DE26-4F0E-941C-F7BF13694F89}" sibTransId="{FB94D69E-2DAC-40B2-8D77-0711653690FF}"/>
    <dgm:cxn modelId="{81E79CDE-7E11-46E3-A717-4BDE1CB0EE21}" srcId="{FDF3ED58-A58C-451B-9286-F029283505A7}" destId="{8EC41BBA-E266-44F7-B3B4-1189432D5204}" srcOrd="2" destOrd="0" parTransId="{8A81128E-0B41-4A6E-8ED1-08367BFB3DFF}" sibTransId="{86AE4C1A-F723-4389-9620-83079EBC7A1A}"/>
    <dgm:cxn modelId="{82395A34-E31C-46B3-9304-33AC12B10D0C}" type="presOf" srcId="{DFC09E7E-0A87-4B75-97BD-EE0130D8AED7}" destId="{5775BD78-2935-410F-85BE-6964311B18CC}" srcOrd="0" destOrd="0" presId="urn:microsoft.com/office/officeart/2005/8/layout/vList6"/>
    <dgm:cxn modelId="{17876C21-BD23-4D52-9F42-1DDDC29C8BE4}" type="presParOf" srcId="{5775BD78-2935-410F-85BE-6964311B18CC}" destId="{80637D2C-5523-4550-AF79-C9721E2C8A19}" srcOrd="0" destOrd="0" presId="urn:microsoft.com/office/officeart/2005/8/layout/vList6"/>
    <dgm:cxn modelId="{A5BC776F-22B4-40E2-9B3B-1F1827304662}" type="presParOf" srcId="{80637D2C-5523-4550-AF79-C9721E2C8A19}" destId="{D00CE039-9283-4DF4-A870-F422DECE29E3}" srcOrd="0" destOrd="0" presId="urn:microsoft.com/office/officeart/2005/8/layout/vList6"/>
    <dgm:cxn modelId="{D102380E-9643-482B-8873-BD421FC35186}" type="presParOf" srcId="{80637D2C-5523-4550-AF79-C9721E2C8A19}" destId="{A4973879-1F9A-463E-BEB0-D69293D6D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DADB4-7151-4C0A-A56C-90BCC8D6C7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977D18D-25A8-44C6-8338-AB9DE0F3CCD7}">
      <dgm:prSet phldrT="[Texto]"/>
      <dgm:spPr/>
      <dgm:t>
        <a:bodyPr/>
        <a:lstStyle/>
        <a:p>
          <a:r>
            <a:rPr lang="pt-PT" dirty="0" smtClean="0"/>
            <a:t>Se e como é que a liderança vivifica o </a:t>
          </a:r>
          <a:r>
            <a:rPr lang="pt-PT" i="1" dirty="0" err="1" smtClean="0"/>
            <a:t>ethos</a:t>
          </a:r>
          <a:r>
            <a:rPr lang="pt-PT" dirty="0" smtClean="0"/>
            <a:t> da EC?</a:t>
          </a:r>
          <a:endParaRPr lang="pt-PT" dirty="0"/>
        </a:p>
      </dgm:t>
    </dgm:pt>
    <dgm:pt modelId="{4276CE15-91A2-43A1-9175-54B615B94E89}" type="parTrans" cxnId="{5467A765-0512-425C-9528-B0172821CD8F}">
      <dgm:prSet/>
      <dgm:spPr/>
      <dgm:t>
        <a:bodyPr/>
        <a:lstStyle/>
        <a:p>
          <a:endParaRPr lang="pt-PT"/>
        </a:p>
      </dgm:t>
    </dgm:pt>
    <dgm:pt modelId="{C8F7AF99-FEAE-4D31-A1EB-F74BF9D97259}" type="sibTrans" cxnId="{5467A765-0512-425C-9528-B0172821CD8F}">
      <dgm:prSet/>
      <dgm:spPr/>
      <dgm:t>
        <a:bodyPr/>
        <a:lstStyle/>
        <a:p>
          <a:endParaRPr lang="pt-PT"/>
        </a:p>
      </dgm:t>
    </dgm:pt>
    <dgm:pt modelId="{1DD5666D-89A9-4F56-9543-C3DA0588FF5C}">
      <dgm:prSet phldrT="[Texto]" custT="1"/>
      <dgm:spPr/>
      <dgm:t>
        <a:bodyPr/>
        <a:lstStyle/>
        <a:p>
          <a:pPr algn="just"/>
          <a:r>
            <a:rPr lang="pt-PT" sz="1800" dirty="0" smtClean="0"/>
            <a:t>O </a:t>
          </a:r>
          <a:r>
            <a:rPr lang="pt-PT" sz="1800" i="1" dirty="0" err="1" smtClean="0"/>
            <a:t>ethos</a:t>
          </a:r>
          <a:r>
            <a:rPr lang="pt-PT" sz="1800" dirty="0" smtClean="0"/>
            <a:t> da Escola Católica é conhecido, apreciado e promovido, pelas lideranças diretivas?</a:t>
          </a:r>
          <a:endParaRPr lang="pt-PT" sz="1800" dirty="0"/>
        </a:p>
      </dgm:t>
    </dgm:pt>
    <dgm:pt modelId="{2EAAFDDE-D4D6-41FB-ABE9-0F1747F9B9AD}" type="parTrans" cxnId="{E5B21FFC-AE64-4FDE-A075-865D719BA2CB}">
      <dgm:prSet/>
      <dgm:spPr/>
      <dgm:t>
        <a:bodyPr/>
        <a:lstStyle/>
        <a:p>
          <a:endParaRPr lang="pt-PT"/>
        </a:p>
      </dgm:t>
    </dgm:pt>
    <dgm:pt modelId="{099D5E78-411B-4208-A7D6-AE3C26583221}" type="sibTrans" cxnId="{E5B21FFC-AE64-4FDE-A075-865D719BA2CB}">
      <dgm:prSet/>
      <dgm:spPr/>
      <dgm:t>
        <a:bodyPr/>
        <a:lstStyle/>
        <a:p>
          <a:endParaRPr lang="pt-PT"/>
        </a:p>
      </dgm:t>
    </dgm:pt>
    <dgm:pt modelId="{78848D48-EBD9-43D0-8EC0-7C80CB1AE8EB}">
      <dgm:prSet custT="1"/>
      <dgm:spPr/>
      <dgm:t>
        <a:bodyPr/>
        <a:lstStyle/>
        <a:p>
          <a:pPr algn="just"/>
          <a:r>
            <a:rPr lang="pt-PT" sz="1800" dirty="0" smtClean="0"/>
            <a:t>A questão da identidade sacerdotal e a formação teológica e pastoral das lideranças tem alguma incidência na afirmação e desenvolvimento do </a:t>
          </a:r>
          <a:r>
            <a:rPr lang="pt-PT" sz="1800" i="1" dirty="0" err="1" smtClean="0"/>
            <a:t>ethos</a:t>
          </a:r>
          <a:r>
            <a:rPr lang="pt-PT" sz="1800" dirty="0" smtClean="0"/>
            <a:t> da Escola Católica?</a:t>
          </a:r>
          <a:endParaRPr lang="pt-PT" sz="1800" dirty="0"/>
        </a:p>
      </dgm:t>
    </dgm:pt>
    <dgm:pt modelId="{ACDC713D-7094-4C42-973F-866E1B991018}" type="parTrans" cxnId="{2BEF4822-4A23-4B62-870D-733E19280B4D}">
      <dgm:prSet/>
      <dgm:spPr/>
      <dgm:t>
        <a:bodyPr/>
        <a:lstStyle/>
        <a:p>
          <a:endParaRPr lang="pt-PT"/>
        </a:p>
      </dgm:t>
    </dgm:pt>
    <dgm:pt modelId="{B024217E-9289-4B41-AC93-F03429EF0FD5}" type="sibTrans" cxnId="{2BEF4822-4A23-4B62-870D-733E19280B4D}">
      <dgm:prSet/>
      <dgm:spPr/>
      <dgm:t>
        <a:bodyPr/>
        <a:lstStyle/>
        <a:p>
          <a:endParaRPr lang="pt-PT"/>
        </a:p>
      </dgm:t>
    </dgm:pt>
    <dgm:pt modelId="{FC692CF3-E759-4C35-8342-C560759F2093}">
      <dgm:prSet custT="1"/>
      <dgm:spPr/>
      <dgm:t>
        <a:bodyPr/>
        <a:lstStyle/>
        <a:p>
          <a:pPr algn="just"/>
          <a:r>
            <a:rPr lang="pt-PT" sz="1800" dirty="0" smtClean="0"/>
            <a:t>A liderança diretiva é mesmo um elemento definidor tão decisivo, ou mais decisivo que outros, na afirmação e vivificação do </a:t>
          </a:r>
          <a:r>
            <a:rPr lang="pt-PT" sz="1800" i="1" dirty="0" err="1" smtClean="0"/>
            <a:t>ethos</a:t>
          </a:r>
          <a:r>
            <a:rPr lang="pt-PT" sz="1800" dirty="0" smtClean="0"/>
            <a:t> da Escola Católica?</a:t>
          </a:r>
          <a:endParaRPr lang="pt-PT" sz="1800" dirty="0"/>
        </a:p>
      </dgm:t>
    </dgm:pt>
    <dgm:pt modelId="{27A190C0-88FC-452B-8C0F-400386E2494D}" type="parTrans" cxnId="{8BEBEBF7-B901-49C1-A377-B14B282A59B2}">
      <dgm:prSet/>
      <dgm:spPr/>
      <dgm:t>
        <a:bodyPr/>
        <a:lstStyle/>
        <a:p>
          <a:endParaRPr lang="pt-PT"/>
        </a:p>
      </dgm:t>
    </dgm:pt>
    <dgm:pt modelId="{7A34C8BE-4097-405C-B759-F28A860A92E8}" type="sibTrans" cxnId="{8BEBEBF7-B901-49C1-A377-B14B282A59B2}">
      <dgm:prSet/>
      <dgm:spPr/>
      <dgm:t>
        <a:bodyPr/>
        <a:lstStyle/>
        <a:p>
          <a:endParaRPr lang="pt-PT"/>
        </a:p>
      </dgm:t>
    </dgm:pt>
    <dgm:pt modelId="{C69560A3-032D-4AA1-BCCB-C1F7341DA97E}">
      <dgm:prSet phldrT="[Texto]" custT="1"/>
      <dgm:spPr/>
      <dgm:t>
        <a:bodyPr/>
        <a:lstStyle/>
        <a:p>
          <a:pPr algn="just"/>
          <a:endParaRPr lang="pt-PT" sz="1800" dirty="0"/>
        </a:p>
      </dgm:t>
    </dgm:pt>
    <dgm:pt modelId="{BC4B8609-3607-4597-B737-C060A95F8D83}" type="parTrans" cxnId="{886735DD-4006-4013-AB8B-ADF06F648324}">
      <dgm:prSet/>
      <dgm:spPr/>
      <dgm:t>
        <a:bodyPr/>
        <a:lstStyle/>
        <a:p>
          <a:endParaRPr lang="pt-PT"/>
        </a:p>
      </dgm:t>
    </dgm:pt>
    <dgm:pt modelId="{C6F98478-ECF6-4123-BFD9-5E7AF639DEB1}" type="sibTrans" cxnId="{886735DD-4006-4013-AB8B-ADF06F648324}">
      <dgm:prSet/>
      <dgm:spPr/>
      <dgm:t>
        <a:bodyPr/>
        <a:lstStyle/>
        <a:p>
          <a:endParaRPr lang="pt-PT"/>
        </a:p>
      </dgm:t>
    </dgm:pt>
    <dgm:pt modelId="{527618C9-F12E-4FB5-A6CE-B7C75F0A47F7}">
      <dgm:prSet custT="1"/>
      <dgm:spPr/>
      <dgm:t>
        <a:bodyPr/>
        <a:lstStyle/>
        <a:p>
          <a:pPr algn="just"/>
          <a:endParaRPr lang="pt-PT" sz="1800" dirty="0"/>
        </a:p>
      </dgm:t>
    </dgm:pt>
    <dgm:pt modelId="{2400DE24-02C9-44D0-9847-27EF73F01D91}" type="parTrans" cxnId="{4C7040DF-3163-4F5E-A2D3-2198E68FF405}">
      <dgm:prSet/>
      <dgm:spPr/>
      <dgm:t>
        <a:bodyPr/>
        <a:lstStyle/>
        <a:p>
          <a:endParaRPr lang="pt-PT"/>
        </a:p>
      </dgm:t>
    </dgm:pt>
    <dgm:pt modelId="{CC515A87-1683-4BB6-A50F-0C332CEB8075}" type="sibTrans" cxnId="{4C7040DF-3163-4F5E-A2D3-2198E68FF405}">
      <dgm:prSet/>
      <dgm:spPr/>
      <dgm:t>
        <a:bodyPr/>
        <a:lstStyle/>
        <a:p>
          <a:endParaRPr lang="pt-PT"/>
        </a:p>
      </dgm:t>
    </dgm:pt>
    <dgm:pt modelId="{1DABEEB5-77D1-4667-9C77-F007F65CDE65}" type="pres">
      <dgm:prSet presAssocID="{1D6DADB4-7151-4C0A-A56C-90BCC8D6C7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9B6462A-6BC8-46C3-BFFC-3A05FCDAF65E}" type="pres">
      <dgm:prSet presAssocID="{5977D18D-25A8-44C6-8338-AB9DE0F3CCD7}" presName="composite" presStyleCnt="0"/>
      <dgm:spPr/>
    </dgm:pt>
    <dgm:pt modelId="{A2209972-4D71-4D87-BC77-2B5D811A04F8}" type="pres">
      <dgm:prSet presAssocID="{5977D18D-25A8-44C6-8338-AB9DE0F3CC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75ACB6-2346-41B8-88AE-C89B5929AD46}" type="pres">
      <dgm:prSet presAssocID="{5977D18D-25A8-44C6-8338-AB9DE0F3CCD7}" presName="descendantText" presStyleLbl="alignAcc1" presStyleIdx="0" presStyleCnt="1" custScaleY="14219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DA04233-41A0-4D10-BEC6-06FB617C1664}" type="presOf" srcId="{1D6DADB4-7151-4C0A-A56C-90BCC8D6C722}" destId="{1DABEEB5-77D1-4667-9C77-F007F65CDE65}" srcOrd="0" destOrd="0" presId="urn:microsoft.com/office/officeart/2005/8/layout/chevron2"/>
    <dgm:cxn modelId="{4C7040DF-3163-4F5E-A2D3-2198E68FF405}" srcId="{5977D18D-25A8-44C6-8338-AB9DE0F3CCD7}" destId="{527618C9-F12E-4FB5-A6CE-B7C75F0A47F7}" srcOrd="3" destOrd="0" parTransId="{2400DE24-02C9-44D0-9847-27EF73F01D91}" sibTransId="{CC515A87-1683-4BB6-A50F-0C332CEB8075}"/>
    <dgm:cxn modelId="{5467A765-0512-425C-9528-B0172821CD8F}" srcId="{1D6DADB4-7151-4C0A-A56C-90BCC8D6C722}" destId="{5977D18D-25A8-44C6-8338-AB9DE0F3CCD7}" srcOrd="0" destOrd="0" parTransId="{4276CE15-91A2-43A1-9175-54B615B94E89}" sibTransId="{C8F7AF99-FEAE-4D31-A1EB-F74BF9D97259}"/>
    <dgm:cxn modelId="{7B48D629-7338-44D5-BCB8-83BA12A440B5}" type="presOf" srcId="{C69560A3-032D-4AA1-BCCB-C1F7341DA97E}" destId="{1B75ACB6-2346-41B8-88AE-C89B5929AD46}" srcOrd="0" destOrd="1" presId="urn:microsoft.com/office/officeart/2005/8/layout/chevron2"/>
    <dgm:cxn modelId="{B7AE0277-51DE-4D84-97E0-EDBF3FD909EA}" type="presOf" srcId="{5977D18D-25A8-44C6-8338-AB9DE0F3CCD7}" destId="{A2209972-4D71-4D87-BC77-2B5D811A04F8}" srcOrd="0" destOrd="0" presId="urn:microsoft.com/office/officeart/2005/8/layout/chevron2"/>
    <dgm:cxn modelId="{886735DD-4006-4013-AB8B-ADF06F648324}" srcId="{5977D18D-25A8-44C6-8338-AB9DE0F3CCD7}" destId="{C69560A3-032D-4AA1-BCCB-C1F7341DA97E}" srcOrd="1" destOrd="0" parTransId="{BC4B8609-3607-4597-B737-C060A95F8D83}" sibTransId="{C6F98478-ECF6-4123-BFD9-5E7AF639DEB1}"/>
    <dgm:cxn modelId="{E5B21FFC-AE64-4FDE-A075-865D719BA2CB}" srcId="{5977D18D-25A8-44C6-8338-AB9DE0F3CCD7}" destId="{1DD5666D-89A9-4F56-9543-C3DA0588FF5C}" srcOrd="0" destOrd="0" parTransId="{2EAAFDDE-D4D6-41FB-ABE9-0F1747F9B9AD}" sibTransId="{099D5E78-411B-4208-A7D6-AE3C26583221}"/>
    <dgm:cxn modelId="{8BEBEBF7-B901-49C1-A377-B14B282A59B2}" srcId="{5977D18D-25A8-44C6-8338-AB9DE0F3CCD7}" destId="{FC692CF3-E759-4C35-8342-C560759F2093}" srcOrd="4" destOrd="0" parTransId="{27A190C0-88FC-452B-8C0F-400386E2494D}" sibTransId="{7A34C8BE-4097-405C-B759-F28A860A92E8}"/>
    <dgm:cxn modelId="{DE716803-F539-4C28-A02D-BECB49702A24}" type="presOf" srcId="{FC692CF3-E759-4C35-8342-C560759F2093}" destId="{1B75ACB6-2346-41B8-88AE-C89B5929AD46}" srcOrd="0" destOrd="4" presId="urn:microsoft.com/office/officeart/2005/8/layout/chevron2"/>
    <dgm:cxn modelId="{53B64A63-D03E-4DDF-87E1-68E16CB94DDC}" type="presOf" srcId="{78848D48-EBD9-43D0-8EC0-7C80CB1AE8EB}" destId="{1B75ACB6-2346-41B8-88AE-C89B5929AD46}" srcOrd="0" destOrd="2" presId="urn:microsoft.com/office/officeart/2005/8/layout/chevron2"/>
    <dgm:cxn modelId="{8E070708-7C6E-4F66-BD50-CEA2A0B07328}" type="presOf" srcId="{527618C9-F12E-4FB5-A6CE-B7C75F0A47F7}" destId="{1B75ACB6-2346-41B8-88AE-C89B5929AD46}" srcOrd="0" destOrd="3" presId="urn:microsoft.com/office/officeart/2005/8/layout/chevron2"/>
    <dgm:cxn modelId="{39FEAD72-AA0F-4350-8198-F49ED80E0045}" type="presOf" srcId="{1DD5666D-89A9-4F56-9543-C3DA0588FF5C}" destId="{1B75ACB6-2346-41B8-88AE-C89B5929AD46}" srcOrd="0" destOrd="0" presId="urn:microsoft.com/office/officeart/2005/8/layout/chevron2"/>
    <dgm:cxn modelId="{2BEF4822-4A23-4B62-870D-733E19280B4D}" srcId="{5977D18D-25A8-44C6-8338-AB9DE0F3CCD7}" destId="{78848D48-EBD9-43D0-8EC0-7C80CB1AE8EB}" srcOrd="2" destOrd="0" parTransId="{ACDC713D-7094-4C42-973F-866E1B991018}" sibTransId="{B024217E-9289-4B41-AC93-F03429EF0FD5}"/>
    <dgm:cxn modelId="{D4F08143-FCEB-4D69-A59D-7DE3604B5B6E}" type="presParOf" srcId="{1DABEEB5-77D1-4667-9C77-F007F65CDE65}" destId="{39B6462A-6BC8-46C3-BFFC-3A05FCDAF65E}" srcOrd="0" destOrd="0" presId="urn:microsoft.com/office/officeart/2005/8/layout/chevron2"/>
    <dgm:cxn modelId="{E9311046-DDE3-4ABA-896B-1629960A3C36}" type="presParOf" srcId="{39B6462A-6BC8-46C3-BFFC-3A05FCDAF65E}" destId="{A2209972-4D71-4D87-BC77-2B5D811A04F8}" srcOrd="0" destOrd="0" presId="urn:microsoft.com/office/officeart/2005/8/layout/chevron2"/>
    <dgm:cxn modelId="{C9DB7BFF-6470-4648-A60F-3BBFDA66F5C8}" type="presParOf" srcId="{39B6462A-6BC8-46C3-BFFC-3A05FCDAF65E}" destId="{1B75ACB6-2346-41B8-88AE-C89B5929AD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FAD3C-25A2-42EB-8023-5650D447E2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E7E826C-8A05-4830-B39A-C10E269D1AE3}">
      <dgm:prSet phldrT="[Texto]" custT="1"/>
      <dgm:spPr/>
      <dgm:t>
        <a:bodyPr/>
        <a:lstStyle/>
        <a:p>
          <a:pPr marL="0" indent="0">
            <a:tabLst>
              <a:tab pos="3313113" algn="l"/>
            </a:tabLst>
          </a:pPr>
          <a:r>
            <a:rPr lang="pt-PT" sz="2800" dirty="0" smtClean="0"/>
            <a:t>Pertinência da Investigação</a:t>
          </a:r>
          <a:endParaRPr lang="pt-PT" sz="2800" dirty="0"/>
        </a:p>
      </dgm:t>
    </dgm:pt>
    <dgm:pt modelId="{59558127-ED11-427A-B521-4600E209CAEB}" type="parTrans" cxnId="{FE2A3670-3B36-4177-9174-327B5685921E}">
      <dgm:prSet/>
      <dgm:spPr/>
      <dgm:t>
        <a:bodyPr/>
        <a:lstStyle/>
        <a:p>
          <a:endParaRPr lang="pt-PT"/>
        </a:p>
      </dgm:t>
    </dgm:pt>
    <dgm:pt modelId="{DEF1D4B1-B9B5-46AE-993C-69FCA5BC79EE}" type="sibTrans" cxnId="{FE2A3670-3B36-4177-9174-327B5685921E}">
      <dgm:prSet/>
      <dgm:spPr/>
      <dgm:t>
        <a:bodyPr/>
        <a:lstStyle/>
        <a:p>
          <a:endParaRPr lang="pt-PT"/>
        </a:p>
      </dgm:t>
    </dgm:pt>
    <dgm:pt modelId="{297E4623-7C68-44D0-992E-0E5EC5A857BE}">
      <dgm:prSet phldrT="[Texto]" custT="1"/>
      <dgm:spPr/>
      <dgm:t>
        <a:bodyPr/>
        <a:lstStyle/>
        <a:p>
          <a:pPr algn="just"/>
          <a:r>
            <a:rPr lang="pt-PT" sz="1600" dirty="0" smtClean="0"/>
            <a:t>1º caso de «estudo de caso» a partir de uma escola católica, em Portugal</a:t>
          </a:r>
          <a:endParaRPr lang="pt-PT" sz="1600" dirty="0"/>
        </a:p>
      </dgm:t>
    </dgm:pt>
    <dgm:pt modelId="{5B0C67D6-76B0-4BD5-A0A1-F48A04490435}" type="parTrans" cxnId="{398B11C2-D5B7-45DF-AC4A-B274F4AC00B2}">
      <dgm:prSet/>
      <dgm:spPr/>
      <dgm:t>
        <a:bodyPr/>
        <a:lstStyle/>
        <a:p>
          <a:endParaRPr lang="pt-PT"/>
        </a:p>
      </dgm:t>
    </dgm:pt>
    <dgm:pt modelId="{66F481AD-5A99-48B6-8908-CC5D5587EA46}" type="sibTrans" cxnId="{398B11C2-D5B7-45DF-AC4A-B274F4AC00B2}">
      <dgm:prSet/>
      <dgm:spPr/>
      <dgm:t>
        <a:bodyPr/>
        <a:lstStyle/>
        <a:p>
          <a:endParaRPr lang="pt-PT"/>
        </a:p>
      </dgm:t>
    </dgm:pt>
    <dgm:pt modelId="{3941653F-FDEC-4851-964F-58B9B7265CE8}">
      <dgm:prSet phldrT="[Texto]" custT="1"/>
      <dgm:spPr/>
      <dgm:t>
        <a:bodyPr/>
        <a:lstStyle/>
        <a:p>
          <a:pPr marL="0" indent="0"/>
          <a:r>
            <a:rPr lang="pt-PT" sz="2800" dirty="0" smtClean="0"/>
            <a:t>Motivação:</a:t>
          </a:r>
        </a:p>
        <a:p>
          <a:pPr marL="0" indent="0"/>
          <a:r>
            <a:rPr lang="pt-PT" sz="2800" dirty="0" smtClean="0"/>
            <a:t>pessoal </a:t>
          </a:r>
        </a:p>
        <a:p>
          <a:pPr marL="0" indent="0"/>
          <a:r>
            <a:rPr lang="pt-PT" sz="2800" dirty="0" smtClean="0"/>
            <a:t>e pastoral </a:t>
          </a:r>
          <a:endParaRPr lang="pt-PT" sz="2800" dirty="0"/>
        </a:p>
      </dgm:t>
    </dgm:pt>
    <dgm:pt modelId="{FD2D5491-DA41-4959-8C1E-260F8CA089A1}" type="parTrans" cxnId="{8252216A-6BAC-45BA-A5F5-AA0ECD9275C9}">
      <dgm:prSet/>
      <dgm:spPr/>
      <dgm:t>
        <a:bodyPr/>
        <a:lstStyle/>
        <a:p>
          <a:endParaRPr lang="pt-PT"/>
        </a:p>
      </dgm:t>
    </dgm:pt>
    <dgm:pt modelId="{6D401B24-A458-4212-8189-563D81311731}" type="sibTrans" cxnId="{8252216A-6BAC-45BA-A5F5-AA0ECD9275C9}">
      <dgm:prSet/>
      <dgm:spPr/>
      <dgm:t>
        <a:bodyPr/>
        <a:lstStyle/>
        <a:p>
          <a:endParaRPr lang="pt-PT"/>
        </a:p>
      </dgm:t>
    </dgm:pt>
    <dgm:pt modelId="{4E80556D-5516-4BDC-84BF-2B71B59EE830}">
      <dgm:prSet phldrT="[Texto]"/>
      <dgm:spPr/>
      <dgm:t>
        <a:bodyPr/>
        <a:lstStyle/>
        <a:p>
          <a:pPr algn="just"/>
          <a:r>
            <a:rPr lang="pt-PT" dirty="0" smtClean="0"/>
            <a:t>uma causa tão antiga como a Igreja; </a:t>
          </a:r>
          <a:endParaRPr lang="pt-PT" dirty="0"/>
        </a:p>
      </dgm:t>
    </dgm:pt>
    <dgm:pt modelId="{49AD06C0-8315-4108-9244-0963C13D09D5}" type="parTrans" cxnId="{FC616992-3C2A-4C24-AFB7-0B143509A975}">
      <dgm:prSet/>
      <dgm:spPr/>
      <dgm:t>
        <a:bodyPr/>
        <a:lstStyle/>
        <a:p>
          <a:endParaRPr lang="pt-PT"/>
        </a:p>
      </dgm:t>
    </dgm:pt>
    <dgm:pt modelId="{104C9C6A-595E-47D0-8BB0-0A3A73DF29F5}" type="sibTrans" cxnId="{FC616992-3C2A-4C24-AFB7-0B143509A975}">
      <dgm:prSet/>
      <dgm:spPr/>
      <dgm:t>
        <a:bodyPr/>
        <a:lstStyle/>
        <a:p>
          <a:endParaRPr lang="pt-PT"/>
        </a:p>
      </dgm:t>
    </dgm:pt>
    <dgm:pt modelId="{5363E4A3-A020-471D-B950-F9C601D78628}">
      <dgm:prSet phldrT="[Texto]" custT="1"/>
      <dgm:spPr/>
      <dgm:t>
        <a:bodyPr/>
        <a:lstStyle/>
        <a:p>
          <a:pPr algn="just"/>
          <a:r>
            <a:rPr lang="pt-PT" sz="1600" dirty="0" smtClean="0"/>
            <a:t>Pouca investigação sobre a Escola Católica</a:t>
          </a:r>
          <a:endParaRPr lang="pt-PT" sz="1600" dirty="0"/>
        </a:p>
      </dgm:t>
    </dgm:pt>
    <dgm:pt modelId="{F48E6642-EA60-4550-9FC2-1955596DD29F}" type="parTrans" cxnId="{426363CE-D372-438B-BB3E-F19389FF1FC0}">
      <dgm:prSet/>
      <dgm:spPr/>
      <dgm:t>
        <a:bodyPr/>
        <a:lstStyle/>
        <a:p>
          <a:endParaRPr lang="pt-PT"/>
        </a:p>
      </dgm:t>
    </dgm:pt>
    <dgm:pt modelId="{5238FBC7-99EF-4890-B878-84FA0005F240}" type="sibTrans" cxnId="{426363CE-D372-438B-BB3E-F19389FF1FC0}">
      <dgm:prSet/>
      <dgm:spPr/>
      <dgm:t>
        <a:bodyPr/>
        <a:lstStyle/>
        <a:p>
          <a:endParaRPr lang="pt-PT"/>
        </a:p>
      </dgm:t>
    </dgm:pt>
    <dgm:pt modelId="{4E10775C-4F81-4151-8F3B-DE97860AF701}">
      <dgm:prSet phldrT="[Texto]" custT="1"/>
      <dgm:spPr/>
      <dgm:t>
        <a:bodyPr/>
        <a:lstStyle/>
        <a:p>
          <a:pPr algn="just"/>
          <a:r>
            <a:rPr lang="pt-PT" sz="1600" dirty="0" smtClean="0"/>
            <a:t>Último documento da CEP sobre Escola Católica: 1978</a:t>
          </a:r>
          <a:endParaRPr lang="pt-PT" sz="1600" dirty="0"/>
        </a:p>
      </dgm:t>
    </dgm:pt>
    <dgm:pt modelId="{5A93B554-6C45-4437-AD8D-39C51EA0A554}" type="parTrans" cxnId="{4D2E2156-C69C-44AA-8D51-E2F734769EE7}">
      <dgm:prSet/>
      <dgm:spPr/>
      <dgm:t>
        <a:bodyPr/>
        <a:lstStyle/>
        <a:p>
          <a:endParaRPr lang="pt-PT"/>
        </a:p>
      </dgm:t>
    </dgm:pt>
    <dgm:pt modelId="{10BCE16B-F4BE-4D5C-AB0E-577A27FB4103}" type="sibTrans" cxnId="{4D2E2156-C69C-44AA-8D51-E2F734769EE7}">
      <dgm:prSet/>
      <dgm:spPr/>
      <dgm:t>
        <a:bodyPr/>
        <a:lstStyle/>
        <a:p>
          <a:endParaRPr lang="pt-PT"/>
        </a:p>
      </dgm:t>
    </dgm:pt>
    <dgm:pt modelId="{C52D6721-A5EC-428F-9D56-927FD918D87D}">
      <dgm:prSet phldrT="[Texto]" custT="1"/>
      <dgm:spPr/>
      <dgm:t>
        <a:bodyPr/>
        <a:lstStyle/>
        <a:p>
          <a:pPr algn="just"/>
          <a:r>
            <a:rPr lang="pt-PT" sz="1600" dirty="0" smtClean="0"/>
            <a:t>Inferir da possibilidade concretizada de uma escola verdadeiramente católica</a:t>
          </a:r>
          <a:endParaRPr lang="pt-PT" sz="1600" dirty="0"/>
        </a:p>
      </dgm:t>
    </dgm:pt>
    <dgm:pt modelId="{385C1CAC-B987-46C2-BB1B-7D00DD730408}" type="parTrans" cxnId="{E108202E-4785-4B86-96DA-19658503E829}">
      <dgm:prSet/>
      <dgm:spPr/>
      <dgm:t>
        <a:bodyPr/>
        <a:lstStyle/>
        <a:p>
          <a:endParaRPr lang="pt-PT"/>
        </a:p>
      </dgm:t>
    </dgm:pt>
    <dgm:pt modelId="{CBCA19A6-8B7E-4F32-BF74-11A6B411A760}" type="sibTrans" cxnId="{E108202E-4785-4B86-96DA-19658503E829}">
      <dgm:prSet/>
      <dgm:spPr/>
      <dgm:t>
        <a:bodyPr/>
        <a:lstStyle/>
        <a:p>
          <a:endParaRPr lang="pt-PT"/>
        </a:p>
      </dgm:t>
    </dgm:pt>
    <dgm:pt modelId="{877E0F5D-8EA6-41CE-B635-14E90CAC42CA}">
      <dgm:prSet phldrT="[Texto]" custT="1"/>
      <dgm:spPr/>
      <dgm:t>
        <a:bodyPr/>
        <a:lstStyle/>
        <a:p>
          <a:pPr algn="just"/>
          <a:r>
            <a:rPr lang="pt-PT" sz="1600" dirty="0" smtClean="0"/>
            <a:t>Escola Católica: escola «da» Igreja ou escola «de Igreja»?</a:t>
          </a:r>
          <a:endParaRPr lang="pt-PT" sz="1600" dirty="0"/>
        </a:p>
      </dgm:t>
    </dgm:pt>
    <dgm:pt modelId="{6C44F0F2-2C37-48FB-92C7-10112693E623}" type="parTrans" cxnId="{6248FAEA-1552-40EE-86ED-24B5E916341D}">
      <dgm:prSet/>
      <dgm:spPr/>
      <dgm:t>
        <a:bodyPr/>
        <a:lstStyle/>
        <a:p>
          <a:endParaRPr lang="pt-PT"/>
        </a:p>
      </dgm:t>
    </dgm:pt>
    <dgm:pt modelId="{02527263-0690-4D96-B61E-09CB8D446406}" type="sibTrans" cxnId="{6248FAEA-1552-40EE-86ED-24B5E916341D}">
      <dgm:prSet/>
      <dgm:spPr/>
      <dgm:t>
        <a:bodyPr/>
        <a:lstStyle/>
        <a:p>
          <a:endParaRPr lang="pt-PT"/>
        </a:p>
      </dgm:t>
    </dgm:pt>
    <dgm:pt modelId="{AE2059AE-9D20-43AB-AF16-F371AC02BD64}">
      <dgm:prSet/>
      <dgm:spPr/>
      <dgm:t>
        <a:bodyPr/>
        <a:lstStyle/>
        <a:p>
          <a:pPr algn="just"/>
          <a:r>
            <a:rPr lang="pt-PT" dirty="0" smtClean="0"/>
            <a:t>uma paixão pessoal… que se renova, hoje e amanhã!</a:t>
          </a:r>
          <a:endParaRPr lang="pt-PT" dirty="0"/>
        </a:p>
      </dgm:t>
    </dgm:pt>
    <dgm:pt modelId="{C620CF10-0AAC-41DD-8109-C09695635653}" type="parTrans" cxnId="{F25502CE-16F5-4C96-8D70-8D2BEE1B10C6}">
      <dgm:prSet/>
      <dgm:spPr/>
      <dgm:t>
        <a:bodyPr/>
        <a:lstStyle/>
        <a:p>
          <a:endParaRPr lang="pt-PT"/>
        </a:p>
      </dgm:t>
    </dgm:pt>
    <dgm:pt modelId="{C281A516-79C4-4E2A-9766-FAA5EFBFF5C0}" type="sibTrans" cxnId="{F25502CE-16F5-4C96-8D70-8D2BEE1B10C6}">
      <dgm:prSet/>
      <dgm:spPr/>
      <dgm:t>
        <a:bodyPr/>
        <a:lstStyle/>
        <a:p>
          <a:endParaRPr lang="pt-PT"/>
        </a:p>
      </dgm:t>
    </dgm:pt>
    <dgm:pt modelId="{3A611673-1F90-41C5-AF2A-8F2ED78A3938}">
      <dgm:prSet/>
      <dgm:spPr/>
      <dgm:t>
        <a:bodyPr/>
        <a:lstStyle/>
        <a:p>
          <a:pPr algn="just"/>
          <a:r>
            <a:rPr lang="pt-PT" dirty="0" smtClean="0"/>
            <a:t>Do Magistério Primário à experiência interrompida na direção partilhada de um Colégio Diocesano</a:t>
          </a:r>
          <a:endParaRPr lang="pt-PT" dirty="0"/>
        </a:p>
      </dgm:t>
    </dgm:pt>
    <dgm:pt modelId="{A05841AA-4A18-4EA0-BBF4-56C65791C8AA}" type="parTrans" cxnId="{586A3C4A-DE93-4A00-BF46-E9B22112A2DC}">
      <dgm:prSet/>
      <dgm:spPr/>
      <dgm:t>
        <a:bodyPr/>
        <a:lstStyle/>
        <a:p>
          <a:endParaRPr lang="pt-PT"/>
        </a:p>
      </dgm:t>
    </dgm:pt>
    <dgm:pt modelId="{92FA98AA-7E41-4B76-ADE3-1CD6C2A331B3}" type="sibTrans" cxnId="{586A3C4A-DE93-4A00-BF46-E9B22112A2DC}">
      <dgm:prSet/>
      <dgm:spPr/>
      <dgm:t>
        <a:bodyPr/>
        <a:lstStyle/>
        <a:p>
          <a:endParaRPr lang="pt-PT"/>
        </a:p>
      </dgm:t>
    </dgm:pt>
    <dgm:pt modelId="{6E05A43B-FCC9-4E25-B737-F2209F86862A}">
      <dgm:prSet/>
      <dgm:spPr/>
      <dgm:t>
        <a:bodyPr/>
        <a:lstStyle/>
        <a:p>
          <a:pPr algn="just"/>
          <a:r>
            <a:rPr lang="pt-PT" dirty="0" smtClean="0"/>
            <a:t>Ausência de um plano pastoral diocesano para a Escola Católica (</a:t>
          </a:r>
          <a:r>
            <a:rPr lang="pt-PT" dirty="0" err="1" smtClean="0"/>
            <a:t>cf.O.D.P</a:t>
          </a:r>
          <a:r>
            <a:rPr lang="pt-PT" dirty="0" smtClean="0"/>
            <a:t>. 1991)</a:t>
          </a:r>
          <a:endParaRPr lang="pt-PT" dirty="0"/>
        </a:p>
      </dgm:t>
    </dgm:pt>
    <dgm:pt modelId="{A522104E-EA1C-4BA1-BEF6-3847C00C9011}" type="parTrans" cxnId="{BE9D0A3A-9C5A-4DC3-9C58-EF6B88B26780}">
      <dgm:prSet/>
      <dgm:spPr/>
      <dgm:t>
        <a:bodyPr/>
        <a:lstStyle/>
        <a:p>
          <a:endParaRPr lang="pt-PT"/>
        </a:p>
      </dgm:t>
    </dgm:pt>
    <dgm:pt modelId="{13029F26-2900-42A6-AAF6-A93EA2D4378B}" type="sibTrans" cxnId="{BE9D0A3A-9C5A-4DC3-9C58-EF6B88B26780}">
      <dgm:prSet/>
      <dgm:spPr/>
      <dgm:t>
        <a:bodyPr/>
        <a:lstStyle/>
        <a:p>
          <a:endParaRPr lang="pt-PT"/>
        </a:p>
      </dgm:t>
    </dgm:pt>
    <dgm:pt modelId="{7500B4BD-ED9A-4E86-89CB-8E96F452D992}">
      <dgm:prSet/>
      <dgm:spPr/>
      <dgm:t>
        <a:bodyPr/>
        <a:lstStyle/>
        <a:p>
          <a:pPr algn="just"/>
          <a:r>
            <a:rPr lang="pt-PT" dirty="0" smtClean="0"/>
            <a:t>Um contributo… «</a:t>
          </a:r>
          <a:r>
            <a:rPr lang="pt-PT" i="1" dirty="0" smtClean="0"/>
            <a:t>por trás dos bastidores</a:t>
          </a:r>
          <a:r>
            <a:rPr lang="pt-PT" dirty="0" smtClean="0"/>
            <a:t>»</a:t>
          </a:r>
          <a:endParaRPr lang="pt-PT" dirty="0"/>
        </a:p>
      </dgm:t>
    </dgm:pt>
    <dgm:pt modelId="{917AF242-73AF-4816-B564-91A2B5672A97}" type="parTrans" cxnId="{E716E7EA-3B8F-426B-BBEA-4DE942679FB8}">
      <dgm:prSet/>
      <dgm:spPr/>
      <dgm:t>
        <a:bodyPr/>
        <a:lstStyle/>
        <a:p>
          <a:endParaRPr lang="pt-PT"/>
        </a:p>
      </dgm:t>
    </dgm:pt>
    <dgm:pt modelId="{926B9954-224F-4579-9B4B-E2AA6163B84C}" type="sibTrans" cxnId="{E716E7EA-3B8F-426B-BBEA-4DE942679FB8}">
      <dgm:prSet/>
      <dgm:spPr/>
      <dgm:t>
        <a:bodyPr/>
        <a:lstStyle/>
        <a:p>
          <a:endParaRPr lang="pt-PT"/>
        </a:p>
      </dgm:t>
    </dgm:pt>
    <dgm:pt modelId="{53CA58FF-9929-4D75-8573-7091A00BD102}">
      <dgm:prSet phldrT="[Texto]"/>
      <dgm:spPr/>
      <dgm:t>
        <a:bodyPr/>
        <a:lstStyle/>
        <a:p>
          <a:pPr algn="just"/>
          <a:r>
            <a:rPr lang="pt-PT" dirty="0" smtClean="0"/>
            <a:t>A Educação:</a:t>
          </a:r>
          <a:endParaRPr lang="pt-PT" dirty="0"/>
        </a:p>
      </dgm:t>
    </dgm:pt>
    <dgm:pt modelId="{34414380-9B8C-4E0D-8CB1-1293EFB84245}" type="parTrans" cxnId="{023B74E2-B724-4B00-B090-0B174020E3AE}">
      <dgm:prSet/>
      <dgm:spPr/>
      <dgm:t>
        <a:bodyPr/>
        <a:lstStyle/>
        <a:p>
          <a:endParaRPr lang="pt-PT"/>
        </a:p>
      </dgm:t>
    </dgm:pt>
    <dgm:pt modelId="{D03614CC-0655-41CA-9B47-AA4091496CD4}" type="sibTrans" cxnId="{023B74E2-B724-4B00-B090-0B174020E3AE}">
      <dgm:prSet/>
      <dgm:spPr/>
      <dgm:t>
        <a:bodyPr/>
        <a:lstStyle/>
        <a:p>
          <a:endParaRPr lang="pt-PT"/>
        </a:p>
      </dgm:t>
    </dgm:pt>
    <dgm:pt modelId="{2AD49CDB-93F1-4E59-9AD1-F0D8A16C395D}" type="pres">
      <dgm:prSet presAssocID="{9EDFAD3C-25A2-42EB-8023-5650D447E2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455D289-C42B-4A40-A43C-90143ADE2C94}" type="pres">
      <dgm:prSet presAssocID="{EE7E826C-8A05-4830-B39A-C10E269D1AE3}" presName="circle1" presStyleLbl="node1" presStyleIdx="0" presStyleCnt="2"/>
      <dgm:spPr/>
    </dgm:pt>
    <dgm:pt modelId="{18FC4198-F1C4-4D07-8431-14FAC8BD0247}" type="pres">
      <dgm:prSet presAssocID="{EE7E826C-8A05-4830-B39A-C10E269D1AE3}" presName="space" presStyleCnt="0"/>
      <dgm:spPr/>
    </dgm:pt>
    <dgm:pt modelId="{0E44DAF2-1E15-433D-A832-B80447859018}" type="pres">
      <dgm:prSet presAssocID="{EE7E826C-8A05-4830-B39A-C10E269D1AE3}" presName="rect1" presStyleLbl="alignAcc1" presStyleIdx="0" presStyleCnt="2" custScaleX="106250" custScaleY="100000" custLinFactNeighborX="-4599" custLinFactNeighborY="1370"/>
      <dgm:spPr/>
      <dgm:t>
        <a:bodyPr/>
        <a:lstStyle/>
        <a:p>
          <a:endParaRPr lang="pt-PT"/>
        </a:p>
      </dgm:t>
    </dgm:pt>
    <dgm:pt modelId="{A5358197-62BE-4E79-97EF-5DB83E9CC642}" type="pres">
      <dgm:prSet presAssocID="{3941653F-FDEC-4851-964F-58B9B7265CE8}" presName="vertSpace2" presStyleLbl="node1" presStyleIdx="0" presStyleCnt="2"/>
      <dgm:spPr/>
    </dgm:pt>
    <dgm:pt modelId="{2F2B14CE-54D5-4C3E-AB3A-5B5886F9A278}" type="pres">
      <dgm:prSet presAssocID="{3941653F-FDEC-4851-964F-58B9B7265CE8}" presName="circle2" presStyleLbl="node1" presStyleIdx="1" presStyleCnt="2"/>
      <dgm:spPr/>
    </dgm:pt>
    <dgm:pt modelId="{35737016-28EB-4432-BED3-FD33E1136DE0}" type="pres">
      <dgm:prSet presAssocID="{3941653F-FDEC-4851-964F-58B9B7265CE8}" presName="rect2" presStyleLbl="alignAcc1" presStyleIdx="1" presStyleCnt="2" custScaleX="106282" custLinFactNeighborX="-4599" custLinFactNeighborY="937"/>
      <dgm:spPr/>
      <dgm:t>
        <a:bodyPr/>
        <a:lstStyle/>
        <a:p>
          <a:endParaRPr lang="pt-PT"/>
        </a:p>
      </dgm:t>
    </dgm:pt>
    <dgm:pt modelId="{5ED67B50-B03B-49D5-93AC-DDE50112B9B7}" type="pres">
      <dgm:prSet presAssocID="{EE7E826C-8A05-4830-B39A-C10E269D1AE3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0FB4BF-C217-44DF-8FF2-690DA609614B}" type="pres">
      <dgm:prSet presAssocID="{EE7E826C-8A05-4830-B39A-C10E269D1AE3}" presName="rect1ChTx" presStyleLbl="alignAcc1" presStyleIdx="1" presStyleCnt="2" custScaleX="122886" custScaleY="100000" custLinFactNeighborX="-150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5FBF0C-17A6-4CC1-A1BF-AD97F0AFFEF8}" type="pres">
      <dgm:prSet presAssocID="{3941653F-FDEC-4851-964F-58B9B7265CE8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87E45D-82F6-4EE5-B82D-83922876F4A4}" type="pres">
      <dgm:prSet presAssocID="{3941653F-FDEC-4851-964F-58B9B7265CE8}" presName="rect2ChTx" presStyleLbl="alignAcc1" presStyleIdx="1" presStyleCnt="2" custScaleX="122109" custLinFactNeighborX="-14873" custLinFactNeighborY="18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2E88364-4B5F-4923-9131-0C73D86CD500}" type="presOf" srcId="{3A611673-1F90-41C5-AF2A-8F2ED78A3938}" destId="{7187E45D-82F6-4EE5-B82D-83922876F4A4}" srcOrd="0" destOrd="3" presId="urn:microsoft.com/office/officeart/2005/8/layout/target3"/>
    <dgm:cxn modelId="{92EDB26B-E25A-42D1-B351-74FDF819D13D}" type="presOf" srcId="{3941653F-FDEC-4851-964F-58B9B7265CE8}" destId="{035FBF0C-17A6-4CC1-A1BF-AD97F0AFFEF8}" srcOrd="1" destOrd="0" presId="urn:microsoft.com/office/officeart/2005/8/layout/target3"/>
    <dgm:cxn modelId="{FC616992-3C2A-4C24-AFB7-0B143509A975}" srcId="{53CA58FF-9929-4D75-8573-7091A00BD102}" destId="{4E80556D-5516-4BDC-84BF-2B71B59EE830}" srcOrd="0" destOrd="0" parTransId="{49AD06C0-8315-4108-9244-0963C13D09D5}" sibTransId="{104C9C6A-595E-47D0-8BB0-0A3A73DF29F5}"/>
    <dgm:cxn modelId="{398B11C2-D5B7-45DF-AC4A-B274F4AC00B2}" srcId="{EE7E826C-8A05-4830-B39A-C10E269D1AE3}" destId="{297E4623-7C68-44D0-992E-0E5EC5A857BE}" srcOrd="0" destOrd="0" parTransId="{5B0C67D6-76B0-4BD5-A0A1-F48A04490435}" sibTransId="{66F481AD-5A99-48B6-8908-CC5D5587EA46}"/>
    <dgm:cxn modelId="{1C7FEEE0-C74C-450B-9A8E-FE662E6E0532}" type="presOf" srcId="{EE7E826C-8A05-4830-B39A-C10E269D1AE3}" destId="{0E44DAF2-1E15-433D-A832-B80447859018}" srcOrd="0" destOrd="0" presId="urn:microsoft.com/office/officeart/2005/8/layout/target3"/>
    <dgm:cxn modelId="{B09A37B9-7470-495D-8DF1-D5B04050FCE7}" type="presOf" srcId="{6E05A43B-FCC9-4E25-B737-F2209F86862A}" destId="{7187E45D-82F6-4EE5-B82D-83922876F4A4}" srcOrd="0" destOrd="4" presId="urn:microsoft.com/office/officeart/2005/8/layout/target3"/>
    <dgm:cxn modelId="{E108202E-4785-4B86-96DA-19658503E829}" srcId="{EE7E826C-8A05-4830-B39A-C10E269D1AE3}" destId="{C52D6721-A5EC-428F-9D56-927FD918D87D}" srcOrd="3" destOrd="0" parTransId="{385C1CAC-B987-46C2-BB1B-7D00DD730408}" sibTransId="{CBCA19A6-8B7E-4F32-BF74-11A6B411A760}"/>
    <dgm:cxn modelId="{F4913B52-A9F1-4548-A614-67EBBCDACCEC}" type="presOf" srcId="{3941653F-FDEC-4851-964F-58B9B7265CE8}" destId="{35737016-28EB-4432-BED3-FD33E1136DE0}" srcOrd="0" destOrd="0" presId="urn:microsoft.com/office/officeart/2005/8/layout/target3"/>
    <dgm:cxn modelId="{F25502CE-16F5-4C96-8D70-8D2BEE1B10C6}" srcId="{53CA58FF-9929-4D75-8573-7091A00BD102}" destId="{AE2059AE-9D20-43AB-AF16-F371AC02BD64}" srcOrd="1" destOrd="0" parTransId="{C620CF10-0AAC-41DD-8109-C09695635653}" sibTransId="{C281A516-79C4-4E2A-9766-FAA5EFBFF5C0}"/>
    <dgm:cxn modelId="{252AEFFC-4349-460A-9A6C-B57FBE8B739E}" type="presOf" srcId="{877E0F5D-8EA6-41CE-B635-14E90CAC42CA}" destId="{260FB4BF-C217-44DF-8FF2-690DA609614B}" srcOrd="0" destOrd="4" presId="urn:microsoft.com/office/officeart/2005/8/layout/target3"/>
    <dgm:cxn modelId="{586A3C4A-DE93-4A00-BF46-E9B22112A2DC}" srcId="{53CA58FF-9929-4D75-8573-7091A00BD102}" destId="{3A611673-1F90-41C5-AF2A-8F2ED78A3938}" srcOrd="2" destOrd="0" parTransId="{A05841AA-4A18-4EA0-BBF4-56C65791C8AA}" sibTransId="{92FA98AA-7E41-4B76-ADE3-1CD6C2A331B3}"/>
    <dgm:cxn modelId="{4A4FF767-7337-4F9A-890B-F4D9401E15D4}" type="presOf" srcId="{7500B4BD-ED9A-4E86-89CB-8E96F452D992}" destId="{7187E45D-82F6-4EE5-B82D-83922876F4A4}" srcOrd="0" destOrd="5" presId="urn:microsoft.com/office/officeart/2005/8/layout/target3"/>
    <dgm:cxn modelId="{8252216A-6BAC-45BA-A5F5-AA0ECD9275C9}" srcId="{9EDFAD3C-25A2-42EB-8023-5650D447E2CE}" destId="{3941653F-FDEC-4851-964F-58B9B7265CE8}" srcOrd="1" destOrd="0" parTransId="{FD2D5491-DA41-4959-8C1E-260F8CA089A1}" sibTransId="{6D401B24-A458-4212-8189-563D81311731}"/>
    <dgm:cxn modelId="{426363CE-D372-438B-BB3E-F19389FF1FC0}" srcId="{EE7E826C-8A05-4830-B39A-C10E269D1AE3}" destId="{5363E4A3-A020-471D-B950-F9C601D78628}" srcOrd="1" destOrd="0" parTransId="{F48E6642-EA60-4550-9FC2-1955596DD29F}" sibTransId="{5238FBC7-99EF-4890-B878-84FA0005F240}"/>
    <dgm:cxn modelId="{4D2E2156-C69C-44AA-8D51-E2F734769EE7}" srcId="{EE7E826C-8A05-4830-B39A-C10E269D1AE3}" destId="{4E10775C-4F81-4151-8F3B-DE97860AF701}" srcOrd="2" destOrd="0" parTransId="{5A93B554-6C45-4437-AD8D-39C51EA0A554}" sibTransId="{10BCE16B-F4BE-4D5C-AB0E-577A27FB4103}"/>
    <dgm:cxn modelId="{FE2A3670-3B36-4177-9174-327B5685921E}" srcId="{9EDFAD3C-25A2-42EB-8023-5650D447E2CE}" destId="{EE7E826C-8A05-4830-B39A-C10E269D1AE3}" srcOrd="0" destOrd="0" parTransId="{59558127-ED11-427A-B521-4600E209CAEB}" sibTransId="{DEF1D4B1-B9B5-46AE-993C-69FCA5BC79EE}"/>
    <dgm:cxn modelId="{023B74E2-B724-4B00-B090-0B174020E3AE}" srcId="{3941653F-FDEC-4851-964F-58B9B7265CE8}" destId="{53CA58FF-9929-4D75-8573-7091A00BD102}" srcOrd="0" destOrd="0" parTransId="{34414380-9B8C-4E0D-8CB1-1293EFB84245}" sibTransId="{D03614CC-0655-41CA-9B47-AA4091496CD4}"/>
    <dgm:cxn modelId="{BE2AFC8E-C3A8-4F2A-8560-ED7B81D67B57}" type="presOf" srcId="{297E4623-7C68-44D0-992E-0E5EC5A857BE}" destId="{260FB4BF-C217-44DF-8FF2-690DA609614B}" srcOrd="0" destOrd="0" presId="urn:microsoft.com/office/officeart/2005/8/layout/target3"/>
    <dgm:cxn modelId="{6248FAEA-1552-40EE-86ED-24B5E916341D}" srcId="{EE7E826C-8A05-4830-B39A-C10E269D1AE3}" destId="{877E0F5D-8EA6-41CE-B635-14E90CAC42CA}" srcOrd="4" destOrd="0" parTransId="{6C44F0F2-2C37-48FB-92C7-10112693E623}" sibTransId="{02527263-0690-4D96-B61E-09CB8D446406}"/>
    <dgm:cxn modelId="{4533CB75-6C80-4073-9F27-13A09D40B55B}" type="presOf" srcId="{5363E4A3-A020-471D-B950-F9C601D78628}" destId="{260FB4BF-C217-44DF-8FF2-690DA609614B}" srcOrd="0" destOrd="1" presId="urn:microsoft.com/office/officeart/2005/8/layout/target3"/>
    <dgm:cxn modelId="{6DF5542D-FB3E-48CE-98B9-4A58C5BC5D59}" type="presOf" srcId="{4E10775C-4F81-4151-8F3B-DE97860AF701}" destId="{260FB4BF-C217-44DF-8FF2-690DA609614B}" srcOrd="0" destOrd="2" presId="urn:microsoft.com/office/officeart/2005/8/layout/target3"/>
    <dgm:cxn modelId="{D4B81220-2EF7-44A4-8243-C4811ED77E10}" type="presOf" srcId="{9EDFAD3C-25A2-42EB-8023-5650D447E2CE}" destId="{2AD49CDB-93F1-4E59-9AD1-F0D8A16C395D}" srcOrd="0" destOrd="0" presId="urn:microsoft.com/office/officeart/2005/8/layout/target3"/>
    <dgm:cxn modelId="{554430CC-C8A4-4783-A7A2-B347904AB0A7}" type="presOf" srcId="{4E80556D-5516-4BDC-84BF-2B71B59EE830}" destId="{7187E45D-82F6-4EE5-B82D-83922876F4A4}" srcOrd="0" destOrd="1" presId="urn:microsoft.com/office/officeart/2005/8/layout/target3"/>
    <dgm:cxn modelId="{349EA0A5-573A-4BE3-9148-23EF3A94F604}" type="presOf" srcId="{EE7E826C-8A05-4830-B39A-C10E269D1AE3}" destId="{5ED67B50-B03B-49D5-93AC-DDE50112B9B7}" srcOrd="1" destOrd="0" presId="urn:microsoft.com/office/officeart/2005/8/layout/target3"/>
    <dgm:cxn modelId="{B4447A26-E623-400E-87FC-FD4D05806A36}" type="presOf" srcId="{53CA58FF-9929-4D75-8573-7091A00BD102}" destId="{7187E45D-82F6-4EE5-B82D-83922876F4A4}" srcOrd="0" destOrd="0" presId="urn:microsoft.com/office/officeart/2005/8/layout/target3"/>
    <dgm:cxn modelId="{E716E7EA-3B8F-426B-BBEA-4DE942679FB8}" srcId="{53CA58FF-9929-4D75-8573-7091A00BD102}" destId="{7500B4BD-ED9A-4E86-89CB-8E96F452D992}" srcOrd="4" destOrd="0" parTransId="{917AF242-73AF-4816-B564-91A2B5672A97}" sibTransId="{926B9954-224F-4579-9B4B-E2AA6163B84C}"/>
    <dgm:cxn modelId="{EBEE45C7-F609-40A8-B559-0A05D6BCE5F9}" type="presOf" srcId="{C52D6721-A5EC-428F-9D56-927FD918D87D}" destId="{260FB4BF-C217-44DF-8FF2-690DA609614B}" srcOrd="0" destOrd="3" presId="urn:microsoft.com/office/officeart/2005/8/layout/target3"/>
    <dgm:cxn modelId="{CADDE43A-69AD-44F6-B3E8-7DB654AFF5DD}" type="presOf" srcId="{AE2059AE-9D20-43AB-AF16-F371AC02BD64}" destId="{7187E45D-82F6-4EE5-B82D-83922876F4A4}" srcOrd="0" destOrd="2" presId="urn:microsoft.com/office/officeart/2005/8/layout/target3"/>
    <dgm:cxn modelId="{BE9D0A3A-9C5A-4DC3-9C58-EF6B88B26780}" srcId="{53CA58FF-9929-4D75-8573-7091A00BD102}" destId="{6E05A43B-FCC9-4E25-B737-F2209F86862A}" srcOrd="3" destOrd="0" parTransId="{A522104E-EA1C-4BA1-BEF6-3847C00C9011}" sibTransId="{13029F26-2900-42A6-AAF6-A93EA2D4378B}"/>
    <dgm:cxn modelId="{FA57EB19-832B-4F3D-A650-00B03E4BE795}" type="presParOf" srcId="{2AD49CDB-93F1-4E59-9AD1-F0D8A16C395D}" destId="{5455D289-C42B-4A40-A43C-90143ADE2C94}" srcOrd="0" destOrd="0" presId="urn:microsoft.com/office/officeart/2005/8/layout/target3"/>
    <dgm:cxn modelId="{566EF866-9B5B-4029-8BD5-C81850EF6C7D}" type="presParOf" srcId="{2AD49CDB-93F1-4E59-9AD1-F0D8A16C395D}" destId="{18FC4198-F1C4-4D07-8431-14FAC8BD0247}" srcOrd="1" destOrd="0" presId="urn:microsoft.com/office/officeart/2005/8/layout/target3"/>
    <dgm:cxn modelId="{1B36DFC1-7642-4BEA-85B6-5079CCD17622}" type="presParOf" srcId="{2AD49CDB-93F1-4E59-9AD1-F0D8A16C395D}" destId="{0E44DAF2-1E15-433D-A832-B80447859018}" srcOrd="2" destOrd="0" presId="urn:microsoft.com/office/officeart/2005/8/layout/target3"/>
    <dgm:cxn modelId="{A5535DA7-EE25-4398-85B3-2119096783C9}" type="presParOf" srcId="{2AD49CDB-93F1-4E59-9AD1-F0D8A16C395D}" destId="{A5358197-62BE-4E79-97EF-5DB83E9CC642}" srcOrd="3" destOrd="0" presId="urn:microsoft.com/office/officeart/2005/8/layout/target3"/>
    <dgm:cxn modelId="{C3127313-EC28-4D84-848C-75874BA4E2FB}" type="presParOf" srcId="{2AD49CDB-93F1-4E59-9AD1-F0D8A16C395D}" destId="{2F2B14CE-54D5-4C3E-AB3A-5B5886F9A278}" srcOrd="4" destOrd="0" presId="urn:microsoft.com/office/officeart/2005/8/layout/target3"/>
    <dgm:cxn modelId="{657C4D19-DD92-4A38-A705-A899DAD7A410}" type="presParOf" srcId="{2AD49CDB-93F1-4E59-9AD1-F0D8A16C395D}" destId="{35737016-28EB-4432-BED3-FD33E1136DE0}" srcOrd="5" destOrd="0" presId="urn:microsoft.com/office/officeart/2005/8/layout/target3"/>
    <dgm:cxn modelId="{D73AC942-1F3C-4EBF-A170-32767EE138DA}" type="presParOf" srcId="{2AD49CDB-93F1-4E59-9AD1-F0D8A16C395D}" destId="{5ED67B50-B03B-49D5-93AC-DDE50112B9B7}" srcOrd="6" destOrd="0" presId="urn:microsoft.com/office/officeart/2005/8/layout/target3"/>
    <dgm:cxn modelId="{567B0EF3-9581-46D3-AD6C-818D7C1D2E51}" type="presParOf" srcId="{2AD49CDB-93F1-4E59-9AD1-F0D8A16C395D}" destId="{260FB4BF-C217-44DF-8FF2-690DA609614B}" srcOrd="7" destOrd="0" presId="urn:microsoft.com/office/officeart/2005/8/layout/target3"/>
    <dgm:cxn modelId="{DB4A2189-9A14-4D77-B6EB-0967A65D04F5}" type="presParOf" srcId="{2AD49CDB-93F1-4E59-9AD1-F0D8A16C395D}" destId="{035FBF0C-17A6-4CC1-A1BF-AD97F0AFFEF8}" srcOrd="8" destOrd="0" presId="urn:microsoft.com/office/officeart/2005/8/layout/target3"/>
    <dgm:cxn modelId="{91374C55-007F-48FD-B78C-D66D6C8AD209}" type="presParOf" srcId="{2AD49CDB-93F1-4E59-9AD1-F0D8A16C395D}" destId="{7187E45D-82F6-4EE5-B82D-83922876F4A4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97CF4-5558-4641-AF68-FC2A2325683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8D56EF3-5A88-4279-9B83-05A8DBCC422D}">
      <dgm:prSet phldrT="[Texto]"/>
      <dgm:spPr/>
      <dgm:t>
        <a:bodyPr/>
        <a:lstStyle/>
        <a:p>
          <a:r>
            <a:rPr lang="pt-PT" dirty="0" err="1" smtClean="0"/>
            <a:t>Ethos</a:t>
          </a:r>
          <a:endParaRPr lang="pt-PT" dirty="0"/>
        </a:p>
      </dgm:t>
    </dgm:pt>
    <dgm:pt modelId="{F30D2878-A527-4595-9EAC-2355EABACB9D}" type="parTrans" cxnId="{834668E1-B924-425F-A86D-12FC9F23E17F}">
      <dgm:prSet/>
      <dgm:spPr/>
      <dgm:t>
        <a:bodyPr/>
        <a:lstStyle/>
        <a:p>
          <a:endParaRPr lang="pt-PT"/>
        </a:p>
      </dgm:t>
    </dgm:pt>
    <dgm:pt modelId="{F4AA3866-85F7-451B-A486-12BF8A78DB5A}" type="sibTrans" cxnId="{834668E1-B924-425F-A86D-12FC9F23E17F}">
      <dgm:prSet/>
      <dgm:spPr/>
      <dgm:t>
        <a:bodyPr/>
        <a:lstStyle/>
        <a:p>
          <a:endParaRPr lang="pt-PT"/>
        </a:p>
      </dgm:t>
    </dgm:pt>
    <dgm:pt modelId="{94CC0319-D8F5-4846-9542-66474166DB74}">
      <dgm:prSet phldrT="[Texto]"/>
      <dgm:spPr/>
      <dgm:t>
        <a:bodyPr/>
        <a:lstStyle/>
        <a:p>
          <a:r>
            <a:rPr lang="pt-PT" dirty="0" smtClean="0"/>
            <a:t>Liderança escolar</a:t>
          </a:r>
          <a:endParaRPr lang="pt-PT" dirty="0"/>
        </a:p>
      </dgm:t>
    </dgm:pt>
    <dgm:pt modelId="{70B71B9D-A54D-4F48-A4C9-06211BE537C0}" type="parTrans" cxnId="{AC33E992-B199-4DCB-A2ED-0ECDF0A987B7}">
      <dgm:prSet/>
      <dgm:spPr/>
      <dgm:t>
        <a:bodyPr/>
        <a:lstStyle/>
        <a:p>
          <a:endParaRPr lang="pt-PT"/>
        </a:p>
      </dgm:t>
    </dgm:pt>
    <dgm:pt modelId="{504322EC-3190-41F1-A289-8BA5F561C2B5}" type="sibTrans" cxnId="{AC33E992-B199-4DCB-A2ED-0ECDF0A987B7}">
      <dgm:prSet/>
      <dgm:spPr/>
      <dgm:t>
        <a:bodyPr/>
        <a:lstStyle/>
        <a:p>
          <a:endParaRPr lang="pt-PT"/>
        </a:p>
      </dgm:t>
    </dgm:pt>
    <dgm:pt modelId="{54018946-CDDA-43B2-938E-196FF13CC9C7}">
      <dgm:prSet phldrT="[Texto]"/>
      <dgm:spPr/>
      <dgm:t>
        <a:bodyPr/>
        <a:lstStyle/>
        <a:p>
          <a:r>
            <a:rPr lang="pt-PT" dirty="0" smtClean="0"/>
            <a:t>Escola Católica</a:t>
          </a:r>
          <a:endParaRPr lang="pt-PT" dirty="0"/>
        </a:p>
      </dgm:t>
    </dgm:pt>
    <dgm:pt modelId="{4ECC67CD-2AB6-4A5D-9CBF-FB62BAB2E8FD}" type="parTrans" cxnId="{3E704514-AA10-4352-84AC-1D802D397FCE}">
      <dgm:prSet/>
      <dgm:spPr/>
      <dgm:t>
        <a:bodyPr/>
        <a:lstStyle/>
        <a:p>
          <a:endParaRPr lang="pt-PT"/>
        </a:p>
      </dgm:t>
    </dgm:pt>
    <dgm:pt modelId="{93427190-6B57-4956-81D8-BF2C42CD1372}" type="sibTrans" cxnId="{3E704514-AA10-4352-84AC-1D802D397FCE}">
      <dgm:prSet/>
      <dgm:spPr/>
      <dgm:t>
        <a:bodyPr/>
        <a:lstStyle/>
        <a:p>
          <a:endParaRPr lang="pt-PT"/>
        </a:p>
      </dgm:t>
    </dgm:pt>
    <dgm:pt modelId="{2D428CC7-A89E-48D3-A797-009324E1D89A}">
      <dgm:prSet phldrT="[Texto]"/>
      <dgm:spPr/>
      <dgm:t>
        <a:bodyPr/>
        <a:lstStyle/>
        <a:p>
          <a:r>
            <a:rPr lang="pt-PT" dirty="0" smtClean="0"/>
            <a:t>3 capítulos</a:t>
          </a:r>
          <a:endParaRPr lang="pt-PT" dirty="0"/>
        </a:p>
      </dgm:t>
    </dgm:pt>
    <dgm:pt modelId="{07570AD6-11DC-4143-8CAF-94831BABDF3B}" type="parTrans" cxnId="{CC6D6A09-70A1-4E49-8317-209A66155F13}">
      <dgm:prSet/>
      <dgm:spPr/>
      <dgm:t>
        <a:bodyPr/>
        <a:lstStyle/>
        <a:p>
          <a:endParaRPr lang="pt-PT"/>
        </a:p>
      </dgm:t>
    </dgm:pt>
    <dgm:pt modelId="{A8D3DA74-DA3E-4570-BB01-522B3AB88D9E}" type="sibTrans" cxnId="{CC6D6A09-70A1-4E49-8317-209A66155F13}">
      <dgm:prSet/>
      <dgm:spPr/>
      <dgm:t>
        <a:bodyPr/>
        <a:lstStyle/>
        <a:p>
          <a:endParaRPr lang="pt-PT"/>
        </a:p>
      </dgm:t>
    </dgm:pt>
    <dgm:pt modelId="{D95CA662-1141-4E37-A11E-9DF79D4FD26D}" type="pres">
      <dgm:prSet presAssocID="{DFF97CF4-5558-4641-AF68-FC2A2325683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75B8415-BE87-43A6-9B50-230E1F2416CC}" type="pres">
      <dgm:prSet presAssocID="{DFF97CF4-5558-4641-AF68-FC2A2325683E}" presName="ellipse" presStyleLbl="trBgShp" presStyleIdx="0" presStyleCnt="1"/>
      <dgm:spPr/>
    </dgm:pt>
    <dgm:pt modelId="{807D3626-0501-4429-BC1F-E570EA400311}" type="pres">
      <dgm:prSet presAssocID="{DFF97CF4-5558-4641-AF68-FC2A2325683E}" presName="arrow1" presStyleLbl="fgShp" presStyleIdx="0" presStyleCnt="1"/>
      <dgm:spPr/>
    </dgm:pt>
    <dgm:pt modelId="{AD17D805-8975-4649-AE2E-00641F639455}" type="pres">
      <dgm:prSet presAssocID="{DFF97CF4-5558-4641-AF68-FC2A2325683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4A9C06-7E0D-49A2-80E6-3361379E7A5F}" type="pres">
      <dgm:prSet presAssocID="{94CC0319-D8F5-4846-9542-66474166DB74}" presName="item1" presStyleLbl="node1" presStyleIdx="0" presStyleCnt="3" custScaleX="123010" custScaleY="122303" custLinFactNeighborX="-42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960031-74AD-4A9F-9E9E-16F983FB74AF}" type="pres">
      <dgm:prSet presAssocID="{54018946-CDDA-43B2-938E-196FF13CC9C7}" presName="item2" presStyleLbl="node1" presStyleIdx="1" presStyleCnt="3" custScaleX="89015" custScaleY="94020" custLinFactNeighborX="5996" custLinFactNeighborY="-2213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A243C4-2047-4BB3-A9BD-2F597B05FD43}" type="pres">
      <dgm:prSet presAssocID="{2D428CC7-A89E-48D3-A797-009324E1D89A}" presName="item3" presStyleLbl="node1" presStyleIdx="2" presStyleCnt="3" custScaleX="72746" custScaleY="78871" custLinFactNeighborX="11866" custLinFactNeighborY="-1660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B5EAB4-9DD2-49D6-B5F6-8D55EECFE44B}" type="pres">
      <dgm:prSet presAssocID="{DFF97CF4-5558-4641-AF68-FC2A2325683E}" presName="funnel" presStyleLbl="trAlignAcc1" presStyleIdx="0" presStyleCnt="1"/>
      <dgm:spPr/>
    </dgm:pt>
  </dgm:ptLst>
  <dgm:cxnLst>
    <dgm:cxn modelId="{CF85C12B-4EB6-4F9E-AFB2-3CC922D5881F}" type="presOf" srcId="{2D428CC7-A89E-48D3-A797-009324E1D89A}" destId="{AD17D805-8975-4649-AE2E-00641F639455}" srcOrd="0" destOrd="0" presId="urn:microsoft.com/office/officeart/2005/8/layout/funnel1"/>
    <dgm:cxn modelId="{CC6D6A09-70A1-4E49-8317-209A66155F13}" srcId="{DFF97CF4-5558-4641-AF68-FC2A2325683E}" destId="{2D428CC7-A89E-48D3-A797-009324E1D89A}" srcOrd="3" destOrd="0" parTransId="{07570AD6-11DC-4143-8CAF-94831BABDF3B}" sibTransId="{A8D3DA74-DA3E-4570-BB01-522B3AB88D9E}"/>
    <dgm:cxn modelId="{8896B3C8-7AB6-4A38-91DF-660D6C02AEEE}" type="presOf" srcId="{94CC0319-D8F5-4846-9542-66474166DB74}" destId="{3A960031-74AD-4A9F-9E9E-16F983FB74AF}" srcOrd="0" destOrd="0" presId="urn:microsoft.com/office/officeart/2005/8/layout/funnel1"/>
    <dgm:cxn modelId="{CF1D05C2-06B7-4A81-8B8B-71BB051FE827}" type="presOf" srcId="{54018946-CDDA-43B2-938E-196FF13CC9C7}" destId="{E44A9C06-7E0D-49A2-80E6-3361379E7A5F}" srcOrd="0" destOrd="0" presId="urn:microsoft.com/office/officeart/2005/8/layout/funnel1"/>
    <dgm:cxn modelId="{3E704514-AA10-4352-84AC-1D802D397FCE}" srcId="{DFF97CF4-5558-4641-AF68-FC2A2325683E}" destId="{54018946-CDDA-43B2-938E-196FF13CC9C7}" srcOrd="2" destOrd="0" parTransId="{4ECC67CD-2AB6-4A5D-9CBF-FB62BAB2E8FD}" sibTransId="{93427190-6B57-4956-81D8-BF2C42CD1372}"/>
    <dgm:cxn modelId="{834668E1-B924-425F-A86D-12FC9F23E17F}" srcId="{DFF97CF4-5558-4641-AF68-FC2A2325683E}" destId="{88D56EF3-5A88-4279-9B83-05A8DBCC422D}" srcOrd="0" destOrd="0" parTransId="{F30D2878-A527-4595-9EAC-2355EABACB9D}" sibTransId="{F4AA3866-85F7-451B-A486-12BF8A78DB5A}"/>
    <dgm:cxn modelId="{AC33E992-B199-4DCB-A2ED-0ECDF0A987B7}" srcId="{DFF97CF4-5558-4641-AF68-FC2A2325683E}" destId="{94CC0319-D8F5-4846-9542-66474166DB74}" srcOrd="1" destOrd="0" parTransId="{70B71B9D-A54D-4F48-A4C9-06211BE537C0}" sibTransId="{504322EC-3190-41F1-A289-8BA5F561C2B5}"/>
    <dgm:cxn modelId="{D1824AE4-8C4B-4749-9E2B-B9F4B1C506F0}" type="presOf" srcId="{88D56EF3-5A88-4279-9B83-05A8DBCC422D}" destId="{EBA243C4-2047-4BB3-A9BD-2F597B05FD43}" srcOrd="0" destOrd="0" presId="urn:microsoft.com/office/officeart/2005/8/layout/funnel1"/>
    <dgm:cxn modelId="{BDEBD438-4BD1-4A1E-BA96-A0A3A01F53E2}" type="presOf" srcId="{DFF97CF4-5558-4641-AF68-FC2A2325683E}" destId="{D95CA662-1141-4E37-A11E-9DF79D4FD26D}" srcOrd="0" destOrd="0" presId="urn:microsoft.com/office/officeart/2005/8/layout/funnel1"/>
    <dgm:cxn modelId="{2E94BAF7-04D6-4661-98FC-90C2DFDEF935}" type="presParOf" srcId="{D95CA662-1141-4E37-A11E-9DF79D4FD26D}" destId="{975B8415-BE87-43A6-9B50-230E1F2416CC}" srcOrd="0" destOrd="0" presId="urn:microsoft.com/office/officeart/2005/8/layout/funnel1"/>
    <dgm:cxn modelId="{4572668D-B871-4086-9AE8-C1432ECACBE9}" type="presParOf" srcId="{D95CA662-1141-4E37-A11E-9DF79D4FD26D}" destId="{807D3626-0501-4429-BC1F-E570EA400311}" srcOrd="1" destOrd="0" presId="urn:microsoft.com/office/officeart/2005/8/layout/funnel1"/>
    <dgm:cxn modelId="{91ACB237-D55C-4B13-A3E6-70467CB3241B}" type="presParOf" srcId="{D95CA662-1141-4E37-A11E-9DF79D4FD26D}" destId="{AD17D805-8975-4649-AE2E-00641F639455}" srcOrd="2" destOrd="0" presId="urn:microsoft.com/office/officeart/2005/8/layout/funnel1"/>
    <dgm:cxn modelId="{DED59856-93FC-4405-8F0E-48F6A67B5F5F}" type="presParOf" srcId="{D95CA662-1141-4E37-A11E-9DF79D4FD26D}" destId="{E44A9C06-7E0D-49A2-80E6-3361379E7A5F}" srcOrd="3" destOrd="0" presId="urn:microsoft.com/office/officeart/2005/8/layout/funnel1"/>
    <dgm:cxn modelId="{32B5A7D3-ECE8-4803-8A2F-61B55D30B7CF}" type="presParOf" srcId="{D95CA662-1141-4E37-A11E-9DF79D4FD26D}" destId="{3A960031-74AD-4A9F-9E9E-16F983FB74AF}" srcOrd="4" destOrd="0" presId="urn:microsoft.com/office/officeart/2005/8/layout/funnel1"/>
    <dgm:cxn modelId="{8659357D-E4CD-4556-BD30-F81A876AA197}" type="presParOf" srcId="{D95CA662-1141-4E37-A11E-9DF79D4FD26D}" destId="{EBA243C4-2047-4BB3-A9BD-2F597B05FD43}" srcOrd="5" destOrd="0" presId="urn:microsoft.com/office/officeart/2005/8/layout/funnel1"/>
    <dgm:cxn modelId="{234EAF39-034C-4B1F-92DE-DDEE98F78A64}" type="presParOf" srcId="{D95CA662-1141-4E37-A11E-9DF79D4FD26D}" destId="{03B5EAB4-9DD2-49D6-B5F6-8D55EECFE4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8A484-9806-4FA2-B832-56F6CECE44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522B5E-4873-4896-A1FC-BE2EC46BC0EE}">
      <dgm:prSet phldrT="[Texto]" custT="1"/>
      <dgm:spPr/>
      <dgm:t>
        <a:bodyPr/>
        <a:lstStyle/>
        <a:p>
          <a:pPr algn="just"/>
          <a:r>
            <a:rPr lang="pt-PT" sz="1500" b="1" i="1" dirty="0" err="1" smtClean="0">
              <a:solidFill>
                <a:srgbClr val="0070C0"/>
              </a:solidFill>
            </a:rPr>
            <a:t>Ethos</a:t>
          </a:r>
          <a:r>
            <a:rPr lang="pt-PT" sz="1500" b="1" dirty="0" smtClean="0">
              <a:solidFill>
                <a:srgbClr val="0070C0"/>
              </a:solidFill>
            </a:rPr>
            <a:t> e cultura (s) de escola: </a:t>
          </a:r>
          <a:r>
            <a:rPr lang="pt-PT" sz="1500" dirty="0" smtClean="0"/>
            <a:t>“conjunto de orientações culturais e simbólicas identificadas ao longo da história da organização escolar” (Torres, 2006)</a:t>
          </a:r>
          <a:endParaRPr lang="pt-PT" sz="1500" dirty="0"/>
        </a:p>
      </dgm:t>
    </dgm:pt>
    <dgm:pt modelId="{4F576B8C-32A7-4682-A9DE-970C01B16ED0}" type="parTrans" cxnId="{CE64AEA2-44F7-4BE6-8AF7-2A353D94CEE3}">
      <dgm:prSet/>
      <dgm:spPr/>
      <dgm:t>
        <a:bodyPr/>
        <a:lstStyle/>
        <a:p>
          <a:endParaRPr lang="pt-PT"/>
        </a:p>
      </dgm:t>
    </dgm:pt>
    <dgm:pt modelId="{F043BAE6-014C-4FC8-AFDF-6DC34CB4F76F}" type="sibTrans" cxnId="{CE64AEA2-44F7-4BE6-8AF7-2A353D94CEE3}">
      <dgm:prSet/>
      <dgm:spPr/>
      <dgm:t>
        <a:bodyPr/>
        <a:lstStyle/>
        <a:p>
          <a:endParaRPr lang="pt-PT"/>
        </a:p>
      </dgm:t>
    </dgm:pt>
    <dgm:pt modelId="{2E908330-A5C7-4C38-BDB7-D2699445BF10}">
      <dgm:prSet phldrT="[Texto]" custT="1"/>
      <dgm:spPr/>
      <dgm:t>
        <a:bodyPr/>
        <a:lstStyle/>
        <a:p>
          <a:pPr algn="just"/>
          <a:r>
            <a:rPr lang="pt-PT" sz="1400" b="1" i="1" dirty="0" err="1" smtClean="0">
              <a:solidFill>
                <a:srgbClr val="0070C0"/>
              </a:solidFill>
            </a:rPr>
            <a:t>Ethos</a:t>
          </a:r>
          <a:r>
            <a:rPr lang="pt-PT" sz="1400" b="1" dirty="0" smtClean="0">
              <a:solidFill>
                <a:srgbClr val="0070C0"/>
              </a:solidFill>
            </a:rPr>
            <a:t> e cultura organizacional de escola: </a:t>
          </a:r>
          <a:r>
            <a:rPr lang="pt-PT" sz="1400" dirty="0" smtClean="0"/>
            <a:t>“o modo como fazemos as coisas e nos relacionamos com as outras pessoas ao nosso redor” (</a:t>
          </a:r>
          <a:r>
            <a:rPr lang="pt-PT" sz="1400" dirty="0" err="1" smtClean="0"/>
            <a:t>Fullan</a:t>
          </a:r>
          <a:r>
            <a:rPr lang="pt-PT" sz="1400" dirty="0" smtClean="0"/>
            <a:t> e </a:t>
          </a:r>
          <a:r>
            <a:rPr lang="pt-PT" sz="1400" dirty="0" err="1" smtClean="0"/>
            <a:t>Hargreaves</a:t>
          </a:r>
          <a:r>
            <a:rPr lang="pt-PT" sz="1400" dirty="0" smtClean="0"/>
            <a:t> ,2000) numa determinada escola.</a:t>
          </a:r>
          <a:endParaRPr lang="pt-PT" dirty="0"/>
        </a:p>
      </dgm:t>
    </dgm:pt>
    <dgm:pt modelId="{13D9E8E4-A251-47BD-B401-DFF14A94F62A}" type="parTrans" cxnId="{5B7C1733-883A-4DDE-B5ED-2F909843B411}">
      <dgm:prSet/>
      <dgm:spPr/>
      <dgm:t>
        <a:bodyPr/>
        <a:lstStyle/>
        <a:p>
          <a:endParaRPr lang="pt-PT"/>
        </a:p>
      </dgm:t>
    </dgm:pt>
    <dgm:pt modelId="{0354DC5D-7DC4-4C26-83D9-28713A39118D}" type="sibTrans" cxnId="{5B7C1733-883A-4DDE-B5ED-2F909843B411}">
      <dgm:prSet/>
      <dgm:spPr/>
      <dgm:t>
        <a:bodyPr/>
        <a:lstStyle/>
        <a:p>
          <a:endParaRPr lang="pt-PT"/>
        </a:p>
      </dgm:t>
    </dgm:pt>
    <dgm:pt modelId="{8E11EFB7-78F3-4D8E-883A-E19A574A564A}">
      <dgm:prSet phldrT="[Texto]" custT="1"/>
      <dgm:spPr/>
      <dgm:t>
        <a:bodyPr/>
        <a:lstStyle/>
        <a:p>
          <a:pPr algn="just"/>
          <a:r>
            <a:rPr lang="pt-PT" sz="1500" b="1" i="1" dirty="0" err="1" smtClean="0">
              <a:solidFill>
                <a:srgbClr val="0070C0"/>
              </a:solidFill>
            </a:rPr>
            <a:t>Ethos</a:t>
          </a:r>
          <a:r>
            <a:rPr lang="pt-PT" sz="1500" b="1" dirty="0" smtClean="0">
              <a:solidFill>
                <a:srgbClr val="0070C0"/>
              </a:solidFill>
            </a:rPr>
            <a:t> e clima de escola: </a:t>
          </a:r>
          <a:r>
            <a:rPr lang="pt-PT" sz="1500" dirty="0" smtClean="0"/>
            <a:t>Thomas, citado por </a:t>
          </a:r>
          <a:r>
            <a:rPr lang="pt-PT" sz="1500" dirty="0" err="1" smtClean="0"/>
            <a:t>Holmes</a:t>
          </a:r>
          <a:r>
            <a:rPr lang="pt-PT" sz="1500" dirty="0" smtClean="0"/>
            <a:t>, “a personalidade está para o indivíduo como o clima está para a organização” (1986, p.37).</a:t>
          </a:r>
          <a:endParaRPr lang="pt-PT" sz="1500" dirty="0"/>
        </a:p>
      </dgm:t>
    </dgm:pt>
    <dgm:pt modelId="{05E2F5E5-4EB3-44A5-AC2C-1399E9222926}" type="parTrans" cxnId="{C35DDBC9-00E2-464F-A0D8-CB0795714B3F}">
      <dgm:prSet/>
      <dgm:spPr/>
      <dgm:t>
        <a:bodyPr/>
        <a:lstStyle/>
        <a:p>
          <a:endParaRPr lang="pt-PT"/>
        </a:p>
      </dgm:t>
    </dgm:pt>
    <dgm:pt modelId="{B10C70C2-8DAE-41E5-819A-E4F84A9E0DD0}" type="sibTrans" cxnId="{C35DDBC9-00E2-464F-A0D8-CB0795714B3F}">
      <dgm:prSet/>
      <dgm:spPr/>
      <dgm:t>
        <a:bodyPr/>
        <a:lstStyle/>
        <a:p>
          <a:endParaRPr lang="pt-PT"/>
        </a:p>
      </dgm:t>
    </dgm:pt>
    <dgm:pt modelId="{A7A25C59-7EB1-4EFF-A50F-44CB065A3F07}">
      <dgm:prSet phldrT="[Texto]" custT="1"/>
      <dgm:spPr/>
      <dgm:t>
        <a:bodyPr/>
        <a:lstStyle/>
        <a:p>
          <a:pPr algn="just"/>
          <a:r>
            <a:rPr lang="pt-PT" sz="1500" b="1" dirty="0" smtClean="0">
              <a:solidFill>
                <a:srgbClr val="0070C0"/>
              </a:solidFill>
            </a:rPr>
            <a:t>Liderança e clima da organização escolar: </a:t>
          </a:r>
          <a:r>
            <a:rPr lang="pt-PT" sz="1500" dirty="0" smtClean="0"/>
            <a:t>liderança, a dimensão que mais afeta o clima (</a:t>
          </a:r>
          <a:r>
            <a:rPr lang="pt-PT" sz="1500" dirty="0" err="1" smtClean="0"/>
            <a:t>Revez</a:t>
          </a:r>
          <a:r>
            <a:rPr lang="pt-PT" sz="1500" dirty="0" smtClean="0"/>
            <a:t> ,2004).</a:t>
          </a:r>
        </a:p>
      </dgm:t>
    </dgm:pt>
    <dgm:pt modelId="{F1A87802-2693-40EF-8C10-2F17F5B95CC1}" type="parTrans" cxnId="{073FB534-E013-41C7-B8D0-DF305B7426FC}">
      <dgm:prSet/>
      <dgm:spPr/>
      <dgm:t>
        <a:bodyPr/>
        <a:lstStyle/>
        <a:p>
          <a:endParaRPr lang="pt-PT"/>
        </a:p>
      </dgm:t>
    </dgm:pt>
    <dgm:pt modelId="{6619AE83-895F-4A7B-BFB0-3EEAED2F5280}" type="sibTrans" cxnId="{073FB534-E013-41C7-B8D0-DF305B7426FC}">
      <dgm:prSet/>
      <dgm:spPr/>
      <dgm:t>
        <a:bodyPr/>
        <a:lstStyle/>
        <a:p>
          <a:endParaRPr lang="pt-PT"/>
        </a:p>
      </dgm:t>
    </dgm:pt>
    <dgm:pt modelId="{7DF353C6-CE00-41B5-A507-1DD186F4377A}">
      <dgm:prSet phldrT="[Texto]" custT="1"/>
      <dgm:spPr/>
      <dgm:t>
        <a:bodyPr/>
        <a:lstStyle/>
        <a:p>
          <a:pPr algn="just"/>
          <a:r>
            <a:rPr lang="pt-PT" sz="1500" b="1" dirty="0" smtClean="0">
              <a:solidFill>
                <a:srgbClr val="0070C0"/>
              </a:solidFill>
            </a:rPr>
            <a:t>Personalidade organizacional de uma escola: </a:t>
          </a:r>
          <a:r>
            <a:rPr lang="pt-PT" sz="1500" dirty="0" smtClean="0"/>
            <a:t>“escolas com personalidade têm culturas  únicas” </a:t>
          </a:r>
          <a:r>
            <a:rPr lang="pt-PT" sz="1500" dirty="0" err="1" smtClean="0"/>
            <a:t>Sergiovanni</a:t>
          </a:r>
          <a:r>
            <a:rPr lang="pt-PT" sz="1500" dirty="0" smtClean="0"/>
            <a:t>, 2004b, p.39)</a:t>
          </a:r>
        </a:p>
      </dgm:t>
    </dgm:pt>
    <dgm:pt modelId="{ACC4E908-CD69-470D-8F71-501CF6497302}" type="parTrans" cxnId="{817A2770-3337-4377-A06A-FB9FD591530D}">
      <dgm:prSet/>
      <dgm:spPr/>
      <dgm:t>
        <a:bodyPr/>
        <a:lstStyle/>
        <a:p>
          <a:endParaRPr lang="pt-PT"/>
        </a:p>
      </dgm:t>
    </dgm:pt>
    <dgm:pt modelId="{0607C315-4F79-428D-822B-49C277058455}" type="sibTrans" cxnId="{817A2770-3337-4377-A06A-FB9FD591530D}">
      <dgm:prSet/>
      <dgm:spPr/>
      <dgm:t>
        <a:bodyPr/>
        <a:lstStyle/>
        <a:p>
          <a:endParaRPr lang="pt-PT"/>
        </a:p>
      </dgm:t>
    </dgm:pt>
    <dgm:pt modelId="{66CFC0E6-C146-4650-A4F6-D1D0827758CA}" type="pres">
      <dgm:prSet presAssocID="{D898A484-9806-4FA2-B832-56F6CECE44DA}" presName="linearFlow" presStyleCnt="0">
        <dgm:presLayoutVars>
          <dgm:dir/>
          <dgm:resizeHandles val="exact"/>
        </dgm:presLayoutVars>
      </dgm:prSet>
      <dgm:spPr/>
    </dgm:pt>
    <dgm:pt modelId="{B002082C-59E7-4ABF-AF73-0A6C14B8ADC6}" type="pres">
      <dgm:prSet presAssocID="{FE522B5E-4873-4896-A1FC-BE2EC46BC0EE}" presName="composite" presStyleCnt="0"/>
      <dgm:spPr/>
    </dgm:pt>
    <dgm:pt modelId="{2915103C-DD71-4492-8A8E-34ED38CFA0E0}" type="pres">
      <dgm:prSet presAssocID="{FE522B5E-4873-4896-A1FC-BE2EC46BC0EE}" presName="imgShp" presStyleLbl="fgImgPlace1" presStyleIdx="0" presStyleCnt="5"/>
      <dgm:spPr/>
    </dgm:pt>
    <dgm:pt modelId="{0808DE7D-88D9-4914-A415-9E2FE9F552F6}" type="pres">
      <dgm:prSet presAssocID="{FE522B5E-4873-4896-A1FC-BE2EC46BC0E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437D5B2-6416-40E1-A467-DDDFC3F67E9B}" type="pres">
      <dgm:prSet presAssocID="{F043BAE6-014C-4FC8-AFDF-6DC34CB4F76F}" presName="spacing" presStyleCnt="0"/>
      <dgm:spPr/>
    </dgm:pt>
    <dgm:pt modelId="{FC99BE84-27A2-40E0-BD9B-A2FE4E2B6E6B}" type="pres">
      <dgm:prSet presAssocID="{2E908330-A5C7-4C38-BDB7-D2699445BF10}" presName="composite" presStyleCnt="0"/>
      <dgm:spPr/>
    </dgm:pt>
    <dgm:pt modelId="{CC6D5B8C-A5B2-4168-A5F3-D79A75762637}" type="pres">
      <dgm:prSet presAssocID="{2E908330-A5C7-4C38-BDB7-D2699445BF10}" presName="imgShp" presStyleLbl="fgImgPlace1" presStyleIdx="1" presStyleCnt="5"/>
      <dgm:spPr/>
    </dgm:pt>
    <dgm:pt modelId="{BC9D2E3F-920F-4BDA-B0D7-843AAB1F6CAF}" type="pres">
      <dgm:prSet presAssocID="{2E908330-A5C7-4C38-BDB7-D2699445BF1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3900AD-0762-47B0-9713-B6AC1A560C0D}" type="pres">
      <dgm:prSet presAssocID="{0354DC5D-7DC4-4C26-83D9-28713A39118D}" presName="spacing" presStyleCnt="0"/>
      <dgm:spPr/>
    </dgm:pt>
    <dgm:pt modelId="{6C44D874-076A-43E2-BB05-EB4A3577DF43}" type="pres">
      <dgm:prSet presAssocID="{8E11EFB7-78F3-4D8E-883A-E19A574A564A}" presName="composite" presStyleCnt="0"/>
      <dgm:spPr/>
    </dgm:pt>
    <dgm:pt modelId="{A084635A-9D86-424E-8E38-3800334F8EF5}" type="pres">
      <dgm:prSet presAssocID="{8E11EFB7-78F3-4D8E-883A-E19A574A564A}" presName="imgShp" presStyleLbl="fgImgPlace1" presStyleIdx="2" presStyleCnt="5"/>
      <dgm:spPr/>
    </dgm:pt>
    <dgm:pt modelId="{A2D39BEB-835E-459C-80EA-79EABBCBAA5A}" type="pres">
      <dgm:prSet presAssocID="{8E11EFB7-78F3-4D8E-883A-E19A574A564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0D74AB9-5726-4E48-8295-F15D77381168}" type="pres">
      <dgm:prSet presAssocID="{B10C70C2-8DAE-41E5-819A-E4F84A9E0DD0}" presName="spacing" presStyleCnt="0"/>
      <dgm:spPr/>
    </dgm:pt>
    <dgm:pt modelId="{EBFBF6F6-1986-42B4-B6CE-42F5B5985536}" type="pres">
      <dgm:prSet presAssocID="{7DF353C6-CE00-41B5-A507-1DD186F4377A}" presName="composite" presStyleCnt="0"/>
      <dgm:spPr/>
    </dgm:pt>
    <dgm:pt modelId="{562AE52E-70F7-439A-BCF6-803AFC077CA4}" type="pres">
      <dgm:prSet presAssocID="{7DF353C6-CE00-41B5-A507-1DD186F4377A}" presName="imgShp" presStyleLbl="fgImgPlace1" presStyleIdx="3" presStyleCnt="5"/>
      <dgm:spPr/>
    </dgm:pt>
    <dgm:pt modelId="{5D62BAF6-10EC-494E-ACBD-DD2EC4BE325B}" type="pres">
      <dgm:prSet presAssocID="{7DF353C6-CE00-41B5-A507-1DD186F4377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B55F27-2317-4988-8F5A-F1076BCAC2F4}" type="pres">
      <dgm:prSet presAssocID="{0607C315-4F79-428D-822B-49C277058455}" presName="spacing" presStyleCnt="0"/>
      <dgm:spPr/>
    </dgm:pt>
    <dgm:pt modelId="{3A4332B1-9F6A-4C7B-A270-A5DD6FB2112E}" type="pres">
      <dgm:prSet presAssocID="{A7A25C59-7EB1-4EFF-A50F-44CB065A3F07}" presName="composite" presStyleCnt="0"/>
      <dgm:spPr/>
    </dgm:pt>
    <dgm:pt modelId="{FE9A9F33-1931-4846-A18E-C4CCA1C113C8}" type="pres">
      <dgm:prSet presAssocID="{A7A25C59-7EB1-4EFF-A50F-44CB065A3F07}" presName="imgShp" presStyleLbl="fgImgPlace1" presStyleIdx="4" presStyleCnt="5"/>
      <dgm:spPr/>
    </dgm:pt>
    <dgm:pt modelId="{8260134E-F41E-43A0-882E-D0976ADE237C}" type="pres">
      <dgm:prSet presAssocID="{A7A25C59-7EB1-4EFF-A50F-44CB065A3F0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17A2770-3337-4377-A06A-FB9FD591530D}" srcId="{D898A484-9806-4FA2-B832-56F6CECE44DA}" destId="{7DF353C6-CE00-41B5-A507-1DD186F4377A}" srcOrd="3" destOrd="0" parTransId="{ACC4E908-CD69-470D-8F71-501CF6497302}" sibTransId="{0607C315-4F79-428D-822B-49C277058455}"/>
    <dgm:cxn modelId="{C35DDBC9-00E2-464F-A0D8-CB0795714B3F}" srcId="{D898A484-9806-4FA2-B832-56F6CECE44DA}" destId="{8E11EFB7-78F3-4D8E-883A-E19A574A564A}" srcOrd="2" destOrd="0" parTransId="{05E2F5E5-4EB3-44A5-AC2C-1399E9222926}" sibTransId="{B10C70C2-8DAE-41E5-819A-E4F84A9E0DD0}"/>
    <dgm:cxn modelId="{167A7707-803C-471D-AAE9-D8E1CE75E77F}" type="presOf" srcId="{A7A25C59-7EB1-4EFF-A50F-44CB065A3F07}" destId="{8260134E-F41E-43A0-882E-D0976ADE237C}" srcOrd="0" destOrd="0" presId="urn:microsoft.com/office/officeart/2005/8/layout/vList3"/>
    <dgm:cxn modelId="{267BCF2F-3942-4444-BB21-0617D0656CFA}" type="presOf" srcId="{8E11EFB7-78F3-4D8E-883A-E19A574A564A}" destId="{A2D39BEB-835E-459C-80EA-79EABBCBAA5A}" srcOrd="0" destOrd="0" presId="urn:microsoft.com/office/officeart/2005/8/layout/vList3"/>
    <dgm:cxn modelId="{7261015E-7DAA-4B36-B349-6BD30A4ACA15}" type="presOf" srcId="{D898A484-9806-4FA2-B832-56F6CECE44DA}" destId="{66CFC0E6-C146-4650-A4F6-D1D0827758CA}" srcOrd="0" destOrd="0" presId="urn:microsoft.com/office/officeart/2005/8/layout/vList3"/>
    <dgm:cxn modelId="{D428D1B3-E320-4375-9790-B00DCD8AA122}" type="presOf" srcId="{2E908330-A5C7-4C38-BDB7-D2699445BF10}" destId="{BC9D2E3F-920F-4BDA-B0D7-843AAB1F6CAF}" srcOrd="0" destOrd="0" presId="urn:microsoft.com/office/officeart/2005/8/layout/vList3"/>
    <dgm:cxn modelId="{CE64AEA2-44F7-4BE6-8AF7-2A353D94CEE3}" srcId="{D898A484-9806-4FA2-B832-56F6CECE44DA}" destId="{FE522B5E-4873-4896-A1FC-BE2EC46BC0EE}" srcOrd="0" destOrd="0" parTransId="{4F576B8C-32A7-4682-A9DE-970C01B16ED0}" sibTransId="{F043BAE6-014C-4FC8-AFDF-6DC34CB4F76F}"/>
    <dgm:cxn modelId="{073FB534-E013-41C7-B8D0-DF305B7426FC}" srcId="{D898A484-9806-4FA2-B832-56F6CECE44DA}" destId="{A7A25C59-7EB1-4EFF-A50F-44CB065A3F07}" srcOrd="4" destOrd="0" parTransId="{F1A87802-2693-40EF-8C10-2F17F5B95CC1}" sibTransId="{6619AE83-895F-4A7B-BFB0-3EEAED2F5280}"/>
    <dgm:cxn modelId="{5B7C1733-883A-4DDE-B5ED-2F909843B411}" srcId="{D898A484-9806-4FA2-B832-56F6CECE44DA}" destId="{2E908330-A5C7-4C38-BDB7-D2699445BF10}" srcOrd="1" destOrd="0" parTransId="{13D9E8E4-A251-47BD-B401-DFF14A94F62A}" sibTransId="{0354DC5D-7DC4-4C26-83D9-28713A39118D}"/>
    <dgm:cxn modelId="{CF1B506F-3F1C-4644-8166-C3769C282415}" type="presOf" srcId="{7DF353C6-CE00-41B5-A507-1DD186F4377A}" destId="{5D62BAF6-10EC-494E-ACBD-DD2EC4BE325B}" srcOrd="0" destOrd="0" presId="urn:microsoft.com/office/officeart/2005/8/layout/vList3"/>
    <dgm:cxn modelId="{3C45FBCC-EE82-4A3D-A253-21C9B982992E}" type="presOf" srcId="{FE522B5E-4873-4896-A1FC-BE2EC46BC0EE}" destId="{0808DE7D-88D9-4914-A415-9E2FE9F552F6}" srcOrd="0" destOrd="0" presId="urn:microsoft.com/office/officeart/2005/8/layout/vList3"/>
    <dgm:cxn modelId="{4AF6517D-19EF-404C-9346-D19D8B165E9B}" type="presParOf" srcId="{66CFC0E6-C146-4650-A4F6-D1D0827758CA}" destId="{B002082C-59E7-4ABF-AF73-0A6C14B8ADC6}" srcOrd="0" destOrd="0" presId="urn:microsoft.com/office/officeart/2005/8/layout/vList3"/>
    <dgm:cxn modelId="{7628314D-87A6-441E-A79C-A12BADCBD179}" type="presParOf" srcId="{B002082C-59E7-4ABF-AF73-0A6C14B8ADC6}" destId="{2915103C-DD71-4492-8A8E-34ED38CFA0E0}" srcOrd="0" destOrd="0" presId="urn:microsoft.com/office/officeart/2005/8/layout/vList3"/>
    <dgm:cxn modelId="{0B5D25BF-1CCA-41D8-A13F-038F9991A231}" type="presParOf" srcId="{B002082C-59E7-4ABF-AF73-0A6C14B8ADC6}" destId="{0808DE7D-88D9-4914-A415-9E2FE9F552F6}" srcOrd="1" destOrd="0" presId="urn:microsoft.com/office/officeart/2005/8/layout/vList3"/>
    <dgm:cxn modelId="{D40B1A07-8F2C-446C-8734-9572573AD9B1}" type="presParOf" srcId="{66CFC0E6-C146-4650-A4F6-D1D0827758CA}" destId="{C437D5B2-6416-40E1-A467-DDDFC3F67E9B}" srcOrd="1" destOrd="0" presId="urn:microsoft.com/office/officeart/2005/8/layout/vList3"/>
    <dgm:cxn modelId="{0ADDFA15-7FD0-46C1-84C4-E11788C62295}" type="presParOf" srcId="{66CFC0E6-C146-4650-A4F6-D1D0827758CA}" destId="{FC99BE84-27A2-40E0-BD9B-A2FE4E2B6E6B}" srcOrd="2" destOrd="0" presId="urn:microsoft.com/office/officeart/2005/8/layout/vList3"/>
    <dgm:cxn modelId="{72FEF87A-7051-485E-B171-D81A1BEBD8A2}" type="presParOf" srcId="{FC99BE84-27A2-40E0-BD9B-A2FE4E2B6E6B}" destId="{CC6D5B8C-A5B2-4168-A5F3-D79A75762637}" srcOrd="0" destOrd="0" presId="urn:microsoft.com/office/officeart/2005/8/layout/vList3"/>
    <dgm:cxn modelId="{E1781723-94CA-4747-B6A6-1961708D395A}" type="presParOf" srcId="{FC99BE84-27A2-40E0-BD9B-A2FE4E2B6E6B}" destId="{BC9D2E3F-920F-4BDA-B0D7-843AAB1F6CAF}" srcOrd="1" destOrd="0" presId="urn:microsoft.com/office/officeart/2005/8/layout/vList3"/>
    <dgm:cxn modelId="{54AE621D-DA0A-406C-A455-E9D4663BD205}" type="presParOf" srcId="{66CFC0E6-C146-4650-A4F6-D1D0827758CA}" destId="{C63900AD-0762-47B0-9713-B6AC1A560C0D}" srcOrd="3" destOrd="0" presId="urn:microsoft.com/office/officeart/2005/8/layout/vList3"/>
    <dgm:cxn modelId="{C0262AA2-567C-4315-A267-2F4BC9C5525B}" type="presParOf" srcId="{66CFC0E6-C146-4650-A4F6-D1D0827758CA}" destId="{6C44D874-076A-43E2-BB05-EB4A3577DF43}" srcOrd="4" destOrd="0" presId="urn:microsoft.com/office/officeart/2005/8/layout/vList3"/>
    <dgm:cxn modelId="{A7562D4B-5ABA-4C33-AB60-F5D57C123991}" type="presParOf" srcId="{6C44D874-076A-43E2-BB05-EB4A3577DF43}" destId="{A084635A-9D86-424E-8E38-3800334F8EF5}" srcOrd="0" destOrd="0" presId="urn:microsoft.com/office/officeart/2005/8/layout/vList3"/>
    <dgm:cxn modelId="{4CD9C411-332F-403E-A6D8-42D917C3F3F5}" type="presParOf" srcId="{6C44D874-076A-43E2-BB05-EB4A3577DF43}" destId="{A2D39BEB-835E-459C-80EA-79EABBCBAA5A}" srcOrd="1" destOrd="0" presId="urn:microsoft.com/office/officeart/2005/8/layout/vList3"/>
    <dgm:cxn modelId="{C0780831-6509-458C-A9D3-BEDFBD312299}" type="presParOf" srcId="{66CFC0E6-C146-4650-A4F6-D1D0827758CA}" destId="{A0D74AB9-5726-4E48-8295-F15D77381168}" srcOrd="5" destOrd="0" presId="urn:microsoft.com/office/officeart/2005/8/layout/vList3"/>
    <dgm:cxn modelId="{C1CB08F4-BD51-42AD-8BF4-2F1EE4E4D4A4}" type="presParOf" srcId="{66CFC0E6-C146-4650-A4F6-D1D0827758CA}" destId="{EBFBF6F6-1986-42B4-B6CE-42F5B5985536}" srcOrd="6" destOrd="0" presId="urn:microsoft.com/office/officeart/2005/8/layout/vList3"/>
    <dgm:cxn modelId="{CD7C8E6D-61B4-4785-BA33-CBAC5A096300}" type="presParOf" srcId="{EBFBF6F6-1986-42B4-B6CE-42F5B5985536}" destId="{562AE52E-70F7-439A-BCF6-803AFC077CA4}" srcOrd="0" destOrd="0" presId="urn:microsoft.com/office/officeart/2005/8/layout/vList3"/>
    <dgm:cxn modelId="{65BBC9E6-8B24-4F39-9701-FF9BE7BA6633}" type="presParOf" srcId="{EBFBF6F6-1986-42B4-B6CE-42F5B5985536}" destId="{5D62BAF6-10EC-494E-ACBD-DD2EC4BE325B}" srcOrd="1" destOrd="0" presId="urn:microsoft.com/office/officeart/2005/8/layout/vList3"/>
    <dgm:cxn modelId="{EFFC71E8-42EE-41C4-B6A7-58DBE36E6F46}" type="presParOf" srcId="{66CFC0E6-C146-4650-A4F6-D1D0827758CA}" destId="{FDB55F27-2317-4988-8F5A-F1076BCAC2F4}" srcOrd="7" destOrd="0" presId="urn:microsoft.com/office/officeart/2005/8/layout/vList3"/>
    <dgm:cxn modelId="{2268504A-91FE-4C9C-861F-83423D392CDE}" type="presParOf" srcId="{66CFC0E6-C146-4650-A4F6-D1D0827758CA}" destId="{3A4332B1-9F6A-4C7B-A270-A5DD6FB2112E}" srcOrd="8" destOrd="0" presId="urn:microsoft.com/office/officeart/2005/8/layout/vList3"/>
    <dgm:cxn modelId="{13E3C578-C1FD-4641-B4D3-5185760AF9D1}" type="presParOf" srcId="{3A4332B1-9F6A-4C7B-A270-A5DD6FB2112E}" destId="{FE9A9F33-1931-4846-A18E-C4CCA1C113C8}" srcOrd="0" destOrd="0" presId="urn:microsoft.com/office/officeart/2005/8/layout/vList3"/>
    <dgm:cxn modelId="{117995E0-E37A-447C-9D0E-369158E01C9A}" type="presParOf" srcId="{3A4332B1-9F6A-4C7B-A270-A5DD6FB2112E}" destId="{8260134E-F41E-43A0-882E-D0976ADE23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BD4747-E6AE-455B-A1E3-ABAC2675E8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0423E4C-2CEB-4575-8425-EC933D4BEC8D}">
      <dgm:prSet phldrT="[Texto]"/>
      <dgm:spPr/>
      <dgm:t>
        <a:bodyPr/>
        <a:lstStyle/>
        <a:p>
          <a:r>
            <a:rPr lang="pt-PT" dirty="0" smtClean="0"/>
            <a:t>Liderança</a:t>
          </a:r>
        </a:p>
        <a:p>
          <a:r>
            <a:rPr lang="pt-PT" dirty="0" smtClean="0"/>
            <a:t>escolar</a:t>
          </a:r>
          <a:endParaRPr lang="pt-PT" dirty="0"/>
        </a:p>
      </dgm:t>
    </dgm:pt>
    <dgm:pt modelId="{37D2697D-D1F9-482A-AF12-EFD8D8F19259}" type="parTrans" cxnId="{8DB0BE4C-5FCC-413F-8A3D-EB206AF1C470}">
      <dgm:prSet/>
      <dgm:spPr/>
      <dgm:t>
        <a:bodyPr/>
        <a:lstStyle/>
        <a:p>
          <a:endParaRPr lang="pt-PT"/>
        </a:p>
      </dgm:t>
    </dgm:pt>
    <dgm:pt modelId="{5FED0A94-D034-4B9F-A030-989A4AA805B0}" type="sibTrans" cxnId="{8DB0BE4C-5FCC-413F-8A3D-EB206AF1C470}">
      <dgm:prSet/>
      <dgm:spPr/>
      <dgm:t>
        <a:bodyPr/>
        <a:lstStyle/>
        <a:p>
          <a:endParaRPr lang="pt-PT"/>
        </a:p>
      </dgm:t>
    </dgm:pt>
    <dgm:pt modelId="{22A064AA-4691-470D-BFD8-7B573EAAB387}">
      <dgm:prSet phldrT="[Texto]" custT="1"/>
      <dgm:spPr/>
      <dgm:t>
        <a:bodyPr/>
        <a:lstStyle/>
        <a:p>
          <a:pPr algn="just"/>
          <a:r>
            <a:rPr lang="pt-PT" sz="1600" dirty="0" smtClean="0"/>
            <a:t>como pedagogia (</a:t>
          </a:r>
          <a:r>
            <a:rPr lang="pt-PT" sz="1600" dirty="0" err="1" smtClean="0"/>
            <a:t>Heifetz</a:t>
          </a:r>
          <a:r>
            <a:rPr lang="pt-PT" sz="1600" dirty="0" smtClean="0"/>
            <a:t>; </a:t>
          </a:r>
          <a:r>
            <a:rPr lang="pt-PT" sz="1600" dirty="0" err="1" smtClean="0"/>
            <a:t>Sergiovanni</a:t>
          </a:r>
          <a:r>
            <a:rPr lang="pt-PT" sz="1600" dirty="0" smtClean="0"/>
            <a:t>, 2004b)</a:t>
          </a:r>
          <a:endParaRPr lang="pt-PT" sz="1600" dirty="0"/>
        </a:p>
      </dgm:t>
    </dgm:pt>
    <dgm:pt modelId="{1E572031-FD79-4112-A738-1E5565C9EFE5}" type="parTrans" cxnId="{6EF94FD1-4E4A-4297-A6AF-5738BA3FDDD0}">
      <dgm:prSet/>
      <dgm:spPr/>
      <dgm:t>
        <a:bodyPr/>
        <a:lstStyle/>
        <a:p>
          <a:endParaRPr lang="pt-PT"/>
        </a:p>
      </dgm:t>
    </dgm:pt>
    <dgm:pt modelId="{34F1E361-F039-4126-BFBD-40FBD943155C}" type="sibTrans" cxnId="{6EF94FD1-4E4A-4297-A6AF-5738BA3FDDD0}">
      <dgm:prSet/>
      <dgm:spPr/>
      <dgm:t>
        <a:bodyPr/>
        <a:lstStyle/>
        <a:p>
          <a:endParaRPr lang="pt-PT"/>
        </a:p>
      </dgm:t>
    </dgm:pt>
    <dgm:pt modelId="{4D88E659-DE86-42B5-BB2D-1008BA5FA5CF}">
      <dgm:prSet custT="1"/>
      <dgm:spPr/>
      <dgm:t>
        <a:bodyPr/>
        <a:lstStyle/>
        <a:p>
          <a:pPr algn="just"/>
          <a:r>
            <a:rPr lang="pt-PT" sz="1600" dirty="0" smtClean="0"/>
            <a:t>moral (</a:t>
          </a:r>
          <a:r>
            <a:rPr lang="pt-PT" sz="1600" dirty="0" err="1" smtClean="0"/>
            <a:t>Fullan</a:t>
          </a:r>
          <a:r>
            <a:rPr lang="pt-PT" sz="1600" dirty="0" smtClean="0"/>
            <a:t>, 2003, Bolívar, 2003; </a:t>
          </a:r>
          <a:r>
            <a:rPr lang="pt-PT" sz="1600" dirty="0" err="1" smtClean="0"/>
            <a:t>Sergiovanni</a:t>
          </a:r>
          <a:r>
            <a:rPr lang="pt-PT" sz="1600" dirty="0" smtClean="0"/>
            <a:t>, 2004a; 2004b)</a:t>
          </a:r>
          <a:endParaRPr lang="pt-PT" sz="1600" dirty="0"/>
        </a:p>
      </dgm:t>
    </dgm:pt>
    <dgm:pt modelId="{C14C1E21-90D5-4D36-BC4F-475A9FA39338}" type="parTrans" cxnId="{26D35D80-EB24-430C-B4A1-056D5650FED8}">
      <dgm:prSet/>
      <dgm:spPr/>
      <dgm:t>
        <a:bodyPr/>
        <a:lstStyle/>
        <a:p>
          <a:endParaRPr lang="pt-PT"/>
        </a:p>
      </dgm:t>
    </dgm:pt>
    <dgm:pt modelId="{0F6759F8-239F-466B-8985-1629084BADA5}" type="sibTrans" cxnId="{26D35D80-EB24-430C-B4A1-056D5650FED8}">
      <dgm:prSet/>
      <dgm:spPr/>
      <dgm:t>
        <a:bodyPr/>
        <a:lstStyle/>
        <a:p>
          <a:endParaRPr lang="pt-PT"/>
        </a:p>
      </dgm:t>
    </dgm:pt>
    <dgm:pt modelId="{F98BC845-57A7-41FC-8645-E7608458A19F}">
      <dgm:prSet custT="1"/>
      <dgm:spPr/>
      <dgm:t>
        <a:bodyPr/>
        <a:lstStyle/>
        <a:p>
          <a:pPr algn="just"/>
          <a:r>
            <a:rPr lang="pt-PT" sz="1600" dirty="0" smtClean="0"/>
            <a:t>espiritual (</a:t>
          </a:r>
          <a:r>
            <a:rPr lang="pt-PT" sz="1600" dirty="0" err="1" smtClean="0"/>
            <a:t>Fry</a:t>
          </a:r>
          <a:r>
            <a:rPr lang="pt-PT" sz="1600" dirty="0" smtClean="0"/>
            <a:t>, 2003)</a:t>
          </a:r>
          <a:endParaRPr lang="pt-PT" sz="1600" dirty="0"/>
        </a:p>
      </dgm:t>
    </dgm:pt>
    <dgm:pt modelId="{614A1D87-3243-40F6-B8D6-0DB9CAB76915}" type="parTrans" cxnId="{446F44D7-5299-4FCC-9228-C854B07887B9}">
      <dgm:prSet/>
      <dgm:spPr/>
      <dgm:t>
        <a:bodyPr/>
        <a:lstStyle/>
        <a:p>
          <a:endParaRPr lang="pt-PT"/>
        </a:p>
      </dgm:t>
    </dgm:pt>
    <dgm:pt modelId="{5D3B342E-136A-4541-A773-D76307F44F39}" type="sibTrans" cxnId="{446F44D7-5299-4FCC-9228-C854B07887B9}">
      <dgm:prSet/>
      <dgm:spPr/>
      <dgm:t>
        <a:bodyPr/>
        <a:lstStyle/>
        <a:p>
          <a:endParaRPr lang="pt-PT"/>
        </a:p>
      </dgm:t>
    </dgm:pt>
    <dgm:pt modelId="{6551F7AD-D6A6-45D3-ACA5-2DDD30348C8E}">
      <dgm:prSet custT="1"/>
      <dgm:spPr/>
      <dgm:t>
        <a:bodyPr/>
        <a:lstStyle/>
        <a:p>
          <a:pPr algn="just"/>
          <a:r>
            <a:rPr lang="pt-PT" sz="1600" dirty="0" smtClean="0"/>
            <a:t>transformacional (</a:t>
          </a:r>
          <a:r>
            <a:rPr lang="pt-PT" sz="1600" dirty="0" err="1" smtClean="0"/>
            <a:t>Leitwood</a:t>
          </a:r>
          <a:r>
            <a:rPr lang="pt-PT" sz="1600" dirty="0" smtClean="0"/>
            <a:t> </a:t>
          </a:r>
          <a:r>
            <a:rPr lang="pt-PT" sz="1600" dirty="0" err="1" smtClean="0"/>
            <a:t>et</a:t>
          </a:r>
          <a:r>
            <a:rPr lang="pt-PT" sz="1600" dirty="0" smtClean="0"/>
            <a:t> </a:t>
          </a:r>
          <a:r>
            <a:rPr lang="pt-PT" sz="1600" dirty="0" err="1" smtClean="0"/>
            <a:t>all</a:t>
          </a:r>
          <a:r>
            <a:rPr lang="pt-PT" sz="1600" dirty="0" smtClean="0"/>
            <a:t>)</a:t>
          </a:r>
          <a:endParaRPr lang="pt-PT" sz="1600" dirty="0"/>
        </a:p>
      </dgm:t>
    </dgm:pt>
    <dgm:pt modelId="{0056A5D8-5B41-4E54-8116-FA4E0A007233}" type="parTrans" cxnId="{AFB79AE6-AEDC-43E6-887B-295F905C5AE3}">
      <dgm:prSet/>
      <dgm:spPr/>
      <dgm:t>
        <a:bodyPr/>
        <a:lstStyle/>
        <a:p>
          <a:endParaRPr lang="pt-PT"/>
        </a:p>
      </dgm:t>
    </dgm:pt>
    <dgm:pt modelId="{87B31745-EB2F-495E-B8BA-2DF2FF8420F9}" type="sibTrans" cxnId="{AFB79AE6-AEDC-43E6-887B-295F905C5AE3}">
      <dgm:prSet/>
      <dgm:spPr/>
      <dgm:t>
        <a:bodyPr/>
        <a:lstStyle/>
        <a:p>
          <a:endParaRPr lang="pt-PT"/>
        </a:p>
      </dgm:t>
    </dgm:pt>
    <dgm:pt modelId="{F5EEB907-7AEF-4590-93DB-41CBBA272573}">
      <dgm:prSet custT="1"/>
      <dgm:spPr/>
      <dgm:t>
        <a:bodyPr/>
        <a:lstStyle/>
        <a:p>
          <a:pPr algn="just"/>
          <a:r>
            <a:rPr lang="pt-PT" sz="1600" dirty="0" smtClean="0"/>
            <a:t>direção por valores (</a:t>
          </a:r>
          <a:r>
            <a:rPr lang="pt-PT" sz="1600" dirty="0" err="1" smtClean="0"/>
            <a:t>García</a:t>
          </a:r>
          <a:r>
            <a:rPr lang="pt-PT" sz="1600" dirty="0" smtClean="0"/>
            <a:t> e Shimon Dolan,1997)</a:t>
          </a:r>
          <a:endParaRPr lang="pt-PT" sz="1600" dirty="0"/>
        </a:p>
      </dgm:t>
    </dgm:pt>
    <dgm:pt modelId="{40353CBE-9576-4FB1-8614-03089E8F5455}" type="parTrans" cxnId="{62BBEA6E-6D03-44A1-99F4-D2B669B212DE}">
      <dgm:prSet/>
      <dgm:spPr/>
      <dgm:t>
        <a:bodyPr/>
        <a:lstStyle/>
        <a:p>
          <a:endParaRPr lang="pt-PT"/>
        </a:p>
      </dgm:t>
    </dgm:pt>
    <dgm:pt modelId="{8FCA5E2C-2DBE-46E3-8E0C-F988F4CDD8EB}" type="sibTrans" cxnId="{62BBEA6E-6D03-44A1-99F4-D2B669B212DE}">
      <dgm:prSet/>
      <dgm:spPr/>
      <dgm:t>
        <a:bodyPr/>
        <a:lstStyle/>
        <a:p>
          <a:endParaRPr lang="pt-PT"/>
        </a:p>
      </dgm:t>
    </dgm:pt>
    <dgm:pt modelId="{272DBB00-93B8-48AA-BAA3-E86F5A1F313E}">
      <dgm:prSet custT="1"/>
      <dgm:spPr/>
      <dgm:t>
        <a:bodyPr/>
        <a:lstStyle/>
        <a:p>
          <a:pPr algn="just"/>
          <a:r>
            <a:rPr lang="pt-PT" sz="1600" dirty="0" smtClean="0"/>
            <a:t>adaptativa (</a:t>
          </a:r>
          <a:r>
            <a:rPr lang="pt-PT" sz="1600" dirty="0" err="1" smtClean="0"/>
            <a:t>Restrepo-Abondano</a:t>
          </a:r>
          <a:r>
            <a:rPr lang="pt-PT" sz="1600" dirty="0" smtClean="0"/>
            <a:t> e </a:t>
          </a:r>
          <a:r>
            <a:rPr lang="pt-PT" sz="1600" dirty="0" err="1" smtClean="0"/>
            <a:t>Restrepo</a:t>
          </a:r>
          <a:r>
            <a:rPr lang="pt-PT" sz="1600" dirty="0" smtClean="0"/>
            <a:t>-Torres, 2012)</a:t>
          </a:r>
          <a:endParaRPr lang="pt-PT" sz="1600" dirty="0"/>
        </a:p>
      </dgm:t>
    </dgm:pt>
    <dgm:pt modelId="{46851071-F4FA-4B2E-A8FE-CA3B78FD97AC}" type="parTrans" cxnId="{7BCCF066-65F2-4999-86B9-0DBDD373F6FE}">
      <dgm:prSet/>
      <dgm:spPr/>
      <dgm:t>
        <a:bodyPr/>
        <a:lstStyle/>
        <a:p>
          <a:endParaRPr lang="pt-PT"/>
        </a:p>
      </dgm:t>
    </dgm:pt>
    <dgm:pt modelId="{E7394F4A-C743-4C2C-B875-92CA54E9BEA2}" type="sibTrans" cxnId="{7BCCF066-65F2-4999-86B9-0DBDD373F6FE}">
      <dgm:prSet/>
      <dgm:spPr/>
      <dgm:t>
        <a:bodyPr/>
        <a:lstStyle/>
        <a:p>
          <a:endParaRPr lang="pt-PT"/>
        </a:p>
      </dgm:t>
    </dgm:pt>
    <dgm:pt modelId="{97053347-9D14-4C19-8CAE-C5B16914067A}" type="pres">
      <dgm:prSet presAssocID="{67BD4747-E6AE-455B-A1E3-ABAC2675E8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06E20DA-82A4-4643-9AC6-887033C5109E}" type="pres">
      <dgm:prSet presAssocID="{60423E4C-2CEB-4575-8425-EC933D4BEC8D}" presName="linNode" presStyleCnt="0"/>
      <dgm:spPr/>
    </dgm:pt>
    <dgm:pt modelId="{D9ADE243-68D6-4C3B-8520-9EF6384F2515}" type="pres">
      <dgm:prSet presAssocID="{60423E4C-2CEB-4575-8425-EC933D4BEC8D}" presName="parentText" presStyleLbl="node1" presStyleIdx="0" presStyleCnt="1" custLinFactNeighborX="50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780B20-10E5-4848-BDC3-75CD7A2080BB}" type="pres">
      <dgm:prSet presAssocID="{60423E4C-2CEB-4575-8425-EC933D4BEC8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8CA3D18-5C22-421D-B902-B90412E44A6A}" type="presOf" srcId="{272DBB00-93B8-48AA-BAA3-E86F5A1F313E}" destId="{E6780B20-10E5-4848-BDC3-75CD7A2080BB}" srcOrd="0" destOrd="5" presId="urn:microsoft.com/office/officeart/2005/8/layout/vList5"/>
    <dgm:cxn modelId="{CEC81DEB-2C92-4EF5-A0D0-CB79DC2D0A1A}" type="presOf" srcId="{60423E4C-2CEB-4575-8425-EC933D4BEC8D}" destId="{D9ADE243-68D6-4C3B-8520-9EF6384F2515}" srcOrd="0" destOrd="0" presId="urn:microsoft.com/office/officeart/2005/8/layout/vList5"/>
    <dgm:cxn modelId="{AFB79AE6-AEDC-43E6-887B-295F905C5AE3}" srcId="{60423E4C-2CEB-4575-8425-EC933D4BEC8D}" destId="{6551F7AD-D6A6-45D3-ACA5-2DDD30348C8E}" srcOrd="3" destOrd="0" parTransId="{0056A5D8-5B41-4E54-8116-FA4E0A007233}" sibTransId="{87B31745-EB2F-495E-B8BA-2DF2FF8420F9}"/>
    <dgm:cxn modelId="{41FDFC73-AF19-49B8-9DE1-72B128C8FCF1}" type="presOf" srcId="{6551F7AD-D6A6-45D3-ACA5-2DDD30348C8E}" destId="{E6780B20-10E5-4848-BDC3-75CD7A2080BB}" srcOrd="0" destOrd="3" presId="urn:microsoft.com/office/officeart/2005/8/layout/vList5"/>
    <dgm:cxn modelId="{6948660E-DC6D-4FD7-A8A6-4E9F5D6B012B}" type="presOf" srcId="{4D88E659-DE86-42B5-BB2D-1008BA5FA5CF}" destId="{E6780B20-10E5-4848-BDC3-75CD7A2080BB}" srcOrd="0" destOrd="1" presId="urn:microsoft.com/office/officeart/2005/8/layout/vList5"/>
    <dgm:cxn modelId="{446F44D7-5299-4FCC-9228-C854B07887B9}" srcId="{60423E4C-2CEB-4575-8425-EC933D4BEC8D}" destId="{F98BC845-57A7-41FC-8645-E7608458A19F}" srcOrd="2" destOrd="0" parTransId="{614A1D87-3243-40F6-B8D6-0DB9CAB76915}" sibTransId="{5D3B342E-136A-4541-A773-D76307F44F39}"/>
    <dgm:cxn modelId="{8DB0BE4C-5FCC-413F-8A3D-EB206AF1C470}" srcId="{67BD4747-E6AE-455B-A1E3-ABAC2675E8E6}" destId="{60423E4C-2CEB-4575-8425-EC933D4BEC8D}" srcOrd="0" destOrd="0" parTransId="{37D2697D-D1F9-482A-AF12-EFD8D8F19259}" sibTransId="{5FED0A94-D034-4B9F-A030-989A4AA805B0}"/>
    <dgm:cxn modelId="{62BBEA6E-6D03-44A1-99F4-D2B669B212DE}" srcId="{60423E4C-2CEB-4575-8425-EC933D4BEC8D}" destId="{F5EEB907-7AEF-4590-93DB-41CBBA272573}" srcOrd="4" destOrd="0" parTransId="{40353CBE-9576-4FB1-8614-03089E8F5455}" sibTransId="{8FCA5E2C-2DBE-46E3-8E0C-F988F4CDD8EB}"/>
    <dgm:cxn modelId="{5F7FB00B-B0FD-43DE-82FA-01BC472ACEFE}" type="presOf" srcId="{22A064AA-4691-470D-BFD8-7B573EAAB387}" destId="{E6780B20-10E5-4848-BDC3-75CD7A2080BB}" srcOrd="0" destOrd="0" presId="urn:microsoft.com/office/officeart/2005/8/layout/vList5"/>
    <dgm:cxn modelId="{13A85ACF-283A-4EE0-B273-5F4801775E3E}" type="presOf" srcId="{F98BC845-57A7-41FC-8645-E7608458A19F}" destId="{E6780B20-10E5-4848-BDC3-75CD7A2080BB}" srcOrd="0" destOrd="2" presId="urn:microsoft.com/office/officeart/2005/8/layout/vList5"/>
    <dgm:cxn modelId="{CD38247F-0730-4E93-8594-65AA712C3FA1}" type="presOf" srcId="{67BD4747-E6AE-455B-A1E3-ABAC2675E8E6}" destId="{97053347-9D14-4C19-8CAE-C5B16914067A}" srcOrd="0" destOrd="0" presId="urn:microsoft.com/office/officeart/2005/8/layout/vList5"/>
    <dgm:cxn modelId="{26D35D80-EB24-430C-B4A1-056D5650FED8}" srcId="{60423E4C-2CEB-4575-8425-EC933D4BEC8D}" destId="{4D88E659-DE86-42B5-BB2D-1008BA5FA5CF}" srcOrd="1" destOrd="0" parTransId="{C14C1E21-90D5-4D36-BC4F-475A9FA39338}" sibTransId="{0F6759F8-239F-466B-8985-1629084BADA5}"/>
    <dgm:cxn modelId="{2ADDB848-62CF-4FAC-92EA-D218F3AC1BF8}" type="presOf" srcId="{F5EEB907-7AEF-4590-93DB-41CBBA272573}" destId="{E6780B20-10E5-4848-BDC3-75CD7A2080BB}" srcOrd="0" destOrd="4" presId="urn:microsoft.com/office/officeart/2005/8/layout/vList5"/>
    <dgm:cxn modelId="{6EF94FD1-4E4A-4297-A6AF-5738BA3FDDD0}" srcId="{60423E4C-2CEB-4575-8425-EC933D4BEC8D}" destId="{22A064AA-4691-470D-BFD8-7B573EAAB387}" srcOrd="0" destOrd="0" parTransId="{1E572031-FD79-4112-A738-1E5565C9EFE5}" sibTransId="{34F1E361-F039-4126-BFBD-40FBD943155C}"/>
    <dgm:cxn modelId="{7BCCF066-65F2-4999-86B9-0DBDD373F6FE}" srcId="{60423E4C-2CEB-4575-8425-EC933D4BEC8D}" destId="{272DBB00-93B8-48AA-BAA3-E86F5A1F313E}" srcOrd="5" destOrd="0" parTransId="{46851071-F4FA-4B2E-A8FE-CA3B78FD97AC}" sibTransId="{E7394F4A-C743-4C2C-B875-92CA54E9BEA2}"/>
    <dgm:cxn modelId="{710B3715-9245-47B5-8187-A2D270DE6240}" type="presParOf" srcId="{97053347-9D14-4C19-8CAE-C5B16914067A}" destId="{906E20DA-82A4-4643-9AC6-887033C5109E}" srcOrd="0" destOrd="0" presId="urn:microsoft.com/office/officeart/2005/8/layout/vList5"/>
    <dgm:cxn modelId="{908D3750-F3A2-43BA-818C-88C6949FF771}" type="presParOf" srcId="{906E20DA-82A4-4643-9AC6-887033C5109E}" destId="{D9ADE243-68D6-4C3B-8520-9EF6384F2515}" srcOrd="0" destOrd="0" presId="urn:microsoft.com/office/officeart/2005/8/layout/vList5"/>
    <dgm:cxn modelId="{56EF11EB-F4DB-4671-B016-E24C8D7D3910}" type="presParOf" srcId="{906E20DA-82A4-4643-9AC6-887033C5109E}" destId="{E6780B20-10E5-4848-BDC3-75CD7A2080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D02330-CAFE-4CD5-AC4C-9D2F7793F13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45D79B4-61DF-4280-8E84-D049F58E5558}">
      <dgm:prSet phldrT="[Texto]" phldr="1"/>
      <dgm:spPr/>
      <dgm:t>
        <a:bodyPr/>
        <a:lstStyle/>
        <a:p>
          <a:endParaRPr lang="pt-PT" dirty="0"/>
        </a:p>
      </dgm:t>
    </dgm:pt>
    <dgm:pt modelId="{DF5F28D4-BFBA-40A9-A3BD-63A39DF3576A}" type="parTrans" cxnId="{5686F785-E9FC-4E93-A186-23B96D5BD76B}">
      <dgm:prSet/>
      <dgm:spPr/>
      <dgm:t>
        <a:bodyPr/>
        <a:lstStyle/>
        <a:p>
          <a:endParaRPr lang="pt-PT"/>
        </a:p>
      </dgm:t>
    </dgm:pt>
    <dgm:pt modelId="{2149ABD7-BA06-444F-B9F7-19C81CE92278}" type="sibTrans" cxnId="{5686F785-E9FC-4E93-A186-23B96D5BD76B}">
      <dgm:prSet/>
      <dgm:spPr/>
      <dgm:t>
        <a:bodyPr/>
        <a:lstStyle/>
        <a:p>
          <a:endParaRPr lang="pt-PT"/>
        </a:p>
      </dgm:t>
    </dgm:pt>
    <dgm:pt modelId="{94816118-0464-4FFF-8A32-3793C9E6BADE}">
      <dgm:prSet phldrT="[Texto]" custT="1"/>
      <dgm:spPr/>
      <dgm:t>
        <a:bodyPr/>
        <a:lstStyle/>
        <a:p>
          <a:pPr algn="l"/>
          <a:r>
            <a:rPr lang="pt-PT" sz="1600" dirty="0" smtClean="0"/>
            <a:t>Contributo social e cultural específico, na obra educativa: uma visão própria da educação.</a:t>
          </a:r>
          <a:endParaRPr lang="pt-PT" sz="1600" dirty="0"/>
        </a:p>
      </dgm:t>
    </dgm:pt>
    <dgm:pt modelId="{5AF8D84B-7D40-48D8-87DA-1AD35F8873EE}" type="parTrans" cxnId="{40B992A8-DDC9-42C6-A251-2202330874CD}">
      <dgm:prSet/>
      <dgm:spPr/>
      <dgm:t>
        <a:bodyPr/>
        <a:lstStyle/>
        <a:p>
          <a:endParaRPr lang="pt-PT"/>
        </a:p>
      </dgm:t>
    </dgm:pt>
    <dgm:pt modelId="{EEE5B41D-1940-43C8-BFCF-FEF34B2C0D95}" type="sibTrans" cxnId="{40B992A8-DDC9-42C6-A251-2202330874CD}">
      <dgm:prSet/>
      <dgm:spPr/>
      <dgm:t>
        <a:bodyPr/>
        <a:lstStyle/>
        <a:p>
          <a:endParaRPr lang="pt-PT"/>
        </a:p>
      </dgm:t>
    </dgm:pt>
    <dgm:pt modelId="{0E76576B-819C-41EC-A649-C5B9CD155B76}">
      <dgm:prSet phldrT="[Texto]" phldr="1"/>
      <dgm:spPr/>
      <dgm:t>
        <a:bodyPr/>
        <a:lstStyle/>
        <a:p>
          <a:endParaRPr lang="pt-PT"/>
        </a:p>
      </dgm:t>
    </dgm:pt>
    <dgm:pt modelId="{1BB9F417-BB58-472B-BBF4-3C1B3F4A6C2B}" type="parTrans" cxnId="{CE86C997-9673-44B3-90BF-1B2A17521560}">
      <dgm:prSet/>
      <dgm:spPr/>
      <dgm:t>
        <a:bodyPr/>
        <a:lstStyle/>
        <a:p>
          <a:endParaRPr lang="pt-PT"/>
        </a:p>
      </dgm:t>
    </dgm:pt>
    <dgm:pt modelId="{A3393A3C-1261-4D1D-882D-D4F45CB9A3D7}" type="sibTrans" cxnId="{CE86C997-9673-44B3-90BF-1B2A17521560}">
      <dgm:prSet/>
      <dgm:spPr/>
      <dgm:t>
        <a:bodyPr/>
        <a:lstStyle/>
        <a:p>
          <a:endParaRPr lang="pt-PT"/>
        </a:p>
      </dgm:t>
    </dgm:pt>
    <dgm:pt modelId="{4DA08F2C-DE26-4EFD-B1C7-CB9EBCBEAE77}">
      <dgm:prSet phldrT="[Texto]" custT="1"/>
      <dgm:spPr/>
      <dgm:t>
        <a:bodyPr/>
        <a:lstStyle/>
        <a:p>
          <a:pPr algn="l"/>
          <a:r>
            <a:rPr lang="pt-PT" sz="1600" dirty="0" smtClean="0"/>
            <a:t>Contributo próprio para a missão da Igreja, que é evangelizar:</a:t>
          </a:r>
          <a:endParaRPr lang="pt-PT" sz="1600" dirty="0"/>
        </a:p>
      </dgm:t>
    </dgm:pt>
    <dgm:pt modelId="{3CF3CC96-E030-4016-9759-FBBCAA2C01F9}" type="parTrans" cxnId="{1345F3A9-68B8-4075-91C4-8BD8169F95BB}">
      <dgm:prSet/>
      <dgm:spPr/>
      <dgm:t>
        <a:bodyPr/>
        <a:lstStyle/>
        <a:p>
          <a:endParaRPr lang="pt-PT"/>
        </a:p>
      </dgm:t>
    </dgm:pt>
    <dgm:pt modelId="{034E70B0-88A5-4B40-8968-1FDA8FD04CB0}" type="sibTrans" cxnId="{1345F3A9-68B8-4075-91C4-8BD8169F95BB}">
      <dgm:prSet/>
      <dgm:spPr/>
      <dgm:t>
        <a:bodyPr/>
        <a:lstStyle/>
        <a:p>
          <a:endParaRPr lang="pt-PT"/>
        </a:p>
      </dgm:t>
    </dgm:pt>
    <dgm:pt modelId="{CFBD9EE3-8C56-4610-A249-D4A90E859056}">
      <dgm:prSet phldrT="[Texto]" phldr="1"/>
      <dgm:spPr/>
      <dgm:t>
        <a:bodyPr/>
        <a:lstStyle/>
        <a:p>
          <a:endParaRPr lang="pt-PT" dirty="0"/>
        </a:p>
      </dgm:t>
    </dgm:pt>
    <dgm:pt modelId="{845B125B-0DBD-49AE-A3B9-705A332A6B65}" type="parTrans" cxnId="{0597C1BD-7C24-4351-9F04-E3A231383A67}">
      <dgm:prSet/>
      <dgm:spPr/>
      <dgm:t>
        <a:bodyPr/>
        <a:lstStyle/>
        <a:p>
          <a:endParaRPr lang="pt-PT"/>
        </a:p>
      </dgm:t>
    </dgm:pt>
    <dgm:pt modelId="{7583AF9B-0BE8-46FF-8653-1B4E6DDFE96B}" type="sibTrans" cxnId="{0597C1BD-7C24-4351-9F04-E3A231383A67}">
      <dgm:prSet/>
      <dgm:spPr/>
      <dgm:t>
        <a:bodyPr/>
        <a:lstStyle/>
        <a:p>
          <a:endParaRPr lang="pt-PT"/>
        </a:p>
      </dgm:t>
    </dgm:pt>
    <dgm:pt modelId="{87CCBF3E-9539-4B37-8118-ACDFAFE29A3D}">
      <dgm:prSet phldrT="[Texto]" custT="1"/>
      <dgm:spPr/>
      <dgm:t>
        <a:bodyPr/>
        <a:lstStyle/>
        <a:p>
          <a:pPr algn="l"/>
          <a:r>
            <a:rPr lang="pt-PT" sz="1600" dirty="0" smtClean="0"/>
            <a:t>Oferta de sentido: contra  reducionismos educativos, </a:t>
          </a:r>
          <a:endParaRPr lang="pt-PT" sz="1600" dirty="0"/>
        </a:p>
      </dgm:t>
    </dgm:pt>
    <dgm:pt modelId="{58714ED6-F49E-494E-8F0B-874B3BA70E22}" type="parTrans" cxnId="{139889B1-E045-4B25-8F8D-0DDFACFD7F3B}">
      <dgm:prSet/>
      <dgm:spPr/>
      <dgm:t>
        <a:bodyPr/>
        <a:lstStyle/>
        <a:p>
          <a:endParaRPr lang="pt-PT"/>
        </a:p>
      </dgm:t>
    </dgm:pt>
    <dgm:pt modelId="{AF8B5EC5-BAC4-41B0-BB05-1245EB992C0E}" type="sibTrans" cxnId="{139889B1-E045-4B25-8F8D-0DDFACFD7F3B}">
      <dgm:prSet/>
      <dgm:spPr/>
      <dgm:t>
        <a:bodyPr/>
        <a:lstStyle/>
        <a:p>
          <a:endParaRPr lang="pt-PT"/>
        </a:p>
      </dgm:t>
    </dgm:pt>
    <dgm:pt modelId="{E543C372-D80B-42CA-999C-EB3BEF15A5AF}">
      <dgm:prSet phldrT="[Texto]" custT="1"/>
      <dgm:spPr/>
      <dgm:t>
        <a:bodyPr/>
        <a:lstStyle/>
        <a:p>
          <a:pPr algn="l"/>
          <a:r>
            <a:rPr lang="pt-PT" sz="1600" dirty="0" smtClean="0"/>
            <a:t>Atender ao risco de ser mais «da Igreja» do que «de Igreja»</a:t>
          </a:r>
          <a:endParaRPr lang="pt-PT" sz="1600" dirty="0"/>
        </a:p>
      </dgm:t>
    </dgm:pt>
    <dgm:pt modelId="{32446FF5-DD1A-49C1-A854-982ACE9E503B}" type="parTrans" cxnId="{490F75FE-EA2F-48BA-9410-228050D25A67}">
      <dgm:prSet/>
      <dgm:spPr/>
      <dgm:t>
        <a:bodyPr/>
        <a:lstStyle/>
        <a:p>
          <a:endParaRPr lang="pt-PT"/>
        </a:p>
      </dgm:t>
    </dgm:pt>
    <dgm:pt modelId="{F975A9F9-6613-4842-A408-5D354F714EF9}" type="sibTrans" cxnId="{490F75FE-EA2F-48BA-9410-228050D25A67}">
      <dgm:prSet/>
      <dgm:spPr/>
      <dgm:t>
        <a:bodyPr/>
        <a:lstStyle/>
        <a:p>
          <a:endParaRPr lang="pt-PT"/>
        </a:p>
      </dgm:t>
    </dgm:pt>
    <dgm:pt modelId="{4C7D8486-7625-4600-944D-0F73D26289BC}">
      <dgm:prSet phldrT="[Texto]"/>
      <dgm:spPr/>
      <dgm:t>
        <a:bodyPr/>
        <a:lstStyle/>
        <a:p>
          <a:endParaRPr lang="pt-PT" dirty="0"/>
        </a:p>
      </dgm:t>
    </dgm:pt>
    <dgm:pt modelId="{381D2DAC-60A0-40CC-B925-47E0DF32374A}" type="parTrans" cxnId="{265C5109-AE61-4CF1-AC54-B2FAEEB04371}">
      <dgm:prSet/>
      <dgm:spPr/>
      <dgm:t>
        <a:bodyPr/>
        <a:lstStyle/>
        <a:p>
          <a:endParaRPr lang="pt-PT"/>
        </a:p>
      </dgm:t>
    </dgm:pt>
    <dgm:pt modelId="{76DF642F-AADB-4AA6-AF3B-61A543A3900D}" type="sibTrans" cxnId="{265C5109-AE61-4CF1-AC54-B2FAEEB04371}">
      <dgm:prSet/>
      <dgm:spPr/>
      <dgm:t>
        <a:bodyPr/>
        <a:lstStyle/>
        <a:p>
          <a:endParaRPr lang="pt-PT"/>
        </a:p>
      </dgm:t>
    </dgm:pt>
    <dgm:pt modelId="{1DB4F7B8-871C-469A-A8DE-5C7F3E8E07F5}">
      <dgm:prSet phldrT="[Texto]" custT="1"/>
      <dgm:spPr/>
      <dgm:t>
        <a:bodyPr/>
        <a:lstStyle/>
        <a:p>
          <a:pPr algn="l"/>
          <a:r>
            <a:rPr lang="pt-PT" sz="1600" dirty="0" smtClean="0"/>
            <a:t>Potencia a liberdade de escolha, de ensinar e de aprender e a liberdade religiosa</a:t>
          </a:r>
          <a:endParaRPr lang="pt-PT" sz="1600" dirty="0"/>
        </a:p>
      </dgm:t>
    </dgm:pt>
    <dgm:pt modelId="{E9AD35A3-CBF5-439D-B64F-C37DE06F781E}" type="parTrans" cxnId="{FFB4A1FA-52CD-4174-8BEF-0E658AF362B5}">
      <dgm:prSet/>
      <dgm:spPr/>
      <dgm:t>
        <a:bodyPr/>
        <a:lstStyle/>
        <a:p>
          <a:endParaRPr lang="pt-PT"/>
        </a:p>
      </dgm:t>
    </dgm:pt>
    <dgm:pt modelId="{7CE2F2F8-B7E6-4EDE-AECE-D32DC61462CC}" type="sibTrans" cxnId="{FFB4A1FA-52CD-4174-8BEF-0E658AF362B5}">
      <dgm:prSet/>
      <dgm:spPr/>
      <dgm:t>
        <a:bodyPr/>
        <a:lstStyle/>
        <a:p>
          <a:endParaRPr lang="pt-PT"/>
        </a:p>
      </dgm:t>
    </dgm:pt>
    <dgm:pt modelId="{512F9906-F374-4EAC-A246-9E699852EB56}">
      <dgm:prSet phldrT="[Texto]" custT="1"/>
      <dgm:spPr/>
      <dgm:t>
        <a:bodyPr/>
        <a:lstStyle/>
        <a:p>
          <a:pPr algn="l"/>
          <a:r>
            <a:rPr lang="pt-PT" sz="1600" dirty="0" smtClean="0"/>
            <a:t>resposta à emergência educativa (Bento XVI)</a:t>
          </a:r>
          <a:endParaRPr lang="pt-PT" sz="1600" dirty="0"/>
        </a:p>
      </dgm:t>
    </dgm:pt>
    <dgm:pt modelId="{C08AFEA7-AE23-4F40-BD7A-D5882FE8AE38}" type="parTrans" cxnId="{52770564-D2A1-4795-A0E2-BD97C21AA75B}">
      <dgm:prSet/>
      <dgm:spPr/>
      <dgm:t>
        <a:bodyPr/>
        <a:lstStyle/>
        <a:p>
          <a:endParaRPr lang="pt-PT"/>
        </a:p>
      </dgm:t>
    </dgm:pt>
    <dgm:pt modelId="{E3EA9FE4-8BF8-44CA-889D-5F52BAECEE74}" type="sibTrans" cxnId="{52770564-D2A1-4795-A0E2-BD97C21AA75B}">
      <dgm:prSet/>
      <dgm:spPr/>
      <dgm:t>
        <a:bodyPr/>
        <a:lstStyle/>
        <a:p>
          <a:endParaRPr lang="pt-PT"/>
        </a:p>
      </dgm:t>
    </dgm:pt>
    <dgm:pt modelId="{E67F3A56-4956-49DB-B0AE-A86B3A2A18F3}" type="pres">
      <dgm:prSet presAssocID="{A2D02330-CAFE-4CD5-AC4C-9D2F7793F1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81CAB30-B393-4066-94F5-FB9EE8302988}" type="pres">
      <dgm:prSet presAssocID="{A2D02330-CAFE-4CD5-AC4C-9D2F7793F136}" presName="dummy" presStyleCnt="0"/>
      <dgm:spPr/>
    </dgm:pt>
    <dgm:pt modelId="{41F59007-0156-4B8F-8CD3-E302D40BF33E}" type="pres">
      <dgm:prSet presAssocID="{A2D02330-CAFE-4CD5-AC4C-9D2F7793F136}" presName="linH" presStyleCnt="0"/>
      <dgm:spPr/>
    </dgm:pt>
    <dgm:pt modelId="{19A93BDF-E0DC-4607-A909-B9A1E0891DC4}" type="pres">
      <dgm:prSet presAssocID="{A2D02330-CAFE-4CD5-AC4C-9D2F7793F136}" presName="padding1" presStyleCnt="0"/>
      <dgm:spPr/>
    </dgm:pt>
    <dgm:pt modelId="{19E80AB9-8A3F-4FD6-8DCC-3BBD17843596}" type="pres">
      <dgm:prSet presAssocID="{445D79B4-61DF-4280-8E84-D049F58E5558}" presName="linV" presStyleCnt="0"/>
      <dgm:spPr/>
    </dgm:pt>
    <dgm:pt modelId="{04F22BBD-87FB-4D89-B86D-E95D70905C2B}" type="pres">
      <dgm:prSet presAssocID="{445D79B4-61DF-4280-8E84-D049F58E5558}" presName="spVertical1" presStyleCnt="0"/>
      <dgm:spPr/>
    </dgm:pt>
    <dgm:pt modelId="{EEA9548F-3C9B-4496-B940-2EDE36F74D83}" type="pres">
      <dgm:prSet presAssocID="{445D79B4-61DF-4280-8E84-D049F58E5558}" presName="parTx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F60C4B2-F1F3-4ED3-8992-C5B6CE609584}" type="pres">
      <dgm:prSet presAssocID="{445D79B4-61DF-4280-8E84-D049F58E5558}" presName="spVertical2" presStyleCnt="0"/>
      <dgm:spPr/>
    </dgm:pt>
    <dgm:pt modelId="{2401BDAF-A0B0-45A0-B130-3F1D5F004ABE}" type="pres">
      <dgm:prSet presAssocID="{445D79B4-61DF-4280-8E84-D049F58E5558}" presName="spVertical3" presStyleCnt="0"/>
      <dgm:spPr/>
    </dgm:pt>
    <dgm:pt modelId="{1D88215B-DE09-41D2-9357-1971D18B392A}" type="pres">
      <dgm:prSet presAssocID="{445D79B4-61DF-4280-8E84-D049F58E5558}" presName="desTx" presStyleLbl="revTx" presStyleIdx="1" presStyleCnt="8" custScaleX="247158" custLinFactNeighborX="-25543" custLinFactNeighborY="998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6B2CCEE-E9CD-49CB-85F2-346B599F5E42}" type="pres">
      <dgm:prSet presAssocID="{2149ABD7-BA06-444F-B9F7-19C81CE92278}" presName="space" presStyleCnt="0"/>
      <dgm:spPr/>
    </dgm:pt>
    <dgm:pt modelId="{BFACEEF4-7D86-49AB-A572-0AACE402C7B4}" type="pres">
      <dgm:prSet presAssocID="{0E76576B-819C-41EC-A649-C5B9CD155B76}" presName="linV" presStyleCnt="0"/>
      <dgm:spPr/>
    </dgm:pt>
    <dgm:pt modelId="{BECA8923-EB86-4898-AC32-D7823252F5E1}" type="pres">
      <dgm:prSet presAssocID="{0E76576B-819C-41EC-A649-C5B9CD155B76}" presName="spVertical1" presStyleCnt="0"/>
      <dgm:spPr/>
    </dgm:pt>
    <dgm:pt modelId="{4D70BFD6-263C-4B8A-BCAC-727CD81140B3}" type="pres">
      <dgm:prSet presAssocID="{0E76576B-819C-41EC-A649-C5B9CD155B76}" presName="parTx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E6D8B7-F4B9-4796-93CD-67666E265D93}" type="pres">
      <dgm:prSet presAssocID="{0E76576B-819C-41EC-A649-C5B9CD155B76}" presName="spVertical2" presStyleCnt="0"/>
      <dgm:spPr/>
    </dgm:pt>
    <dgm:pt modelId="{4225196F-4865-470D-886B-CD1955765866}" type="pres">
      <dgm:prSet presAssocID="{0E76576B-819C-41EC-A649-C5B9CD155B76}" presName="spVertical3" presStyleCnt="0"/>
      <dgm:spPr/>
    </dgm:pt>
    <dgm:pt modelId="{C1027A5D-0925-48C2-AC37-422C07861A7D}" type="pres">
      <dgm:prSet presAssocID="{0E76576B-819C-41EC-A649-C5B9CD155B76}" presName="desTx" presStyleLbl="revTx" presStyleIdx="3" presStyleCnt="8" custScaleX="176535" custScaleY="123966" custLinFactY="2545" custLinFactNeighborX="2486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F1E47C-F20A-450D-BB95-B63B627A1AC3}" type="pres">
      <dgm:prSet presAssocID="{A3393A3C-1261-4D1D-882D-D4F45CB9A3D7}" presName="space" presStyleCnt="0"/>
      <dgm:spPr/>
    </dgm:pt>
    <dgm:pt modelId="{384197B6-1738-43FA-B9C3-8DB4FF58127E}" type="pres">
      <dgm:prSet presAssocID="{CFBD9EE3-8C56-4610-A249-D4A90E859056}" presName="linV" presStyleCnt="0"/>
      <dgm:spPr/>
    </dgm:pt>
    <dgm:pt modelId="{0D2A7185-E831-4446-851E-E97C8E5632E1}" type="pres">
      <dgm:prSet presAssocID="{CFBD9EE3-8C56-4610-A249-D4A90E859056}" presName="spVertical1" presStyleCnt="0"/>
      <dgm:spPr/>
    </dgm:pt>
    <dgm:pt modelId="{89886366-0045-4398-9EE4-A2F6E910C2DB}" type="pres">
      <dgm:prSet presAssocID="{CFBD9EE3-8C56-4610-A249-D4A90E859056}" presName="parTx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3CA99C-9016-43E4-91D1-F2944FB2506E}" type="pres">
      <dgm:prSet presAssocID="{CFBD9EE3-8C56-4610-A249-D4A90E859056}" presName="spVertical2" presStyleCnt="0"/>
      <dgm:spPr/>
    </dgm:pt>
    <dgm:pt modelId="{2713E390-44C6-4BE0-86AD-8DD03E470D1F}" type="pres">
      <dgm:prSet presAssocID="{CFBD9EE3-8C56-4610-A249-D4A90E859056}" presName="spVertical3" presStyleCnt="0"/>
      <dgm:spPr/>
    </dgm:pt>
    <dgm:pt modelId="{51D6EC29-8FFD-4D88-8E16-520C58992D3B}" type="pres">
      <dgm:prSet presAssocID="{CFBD9EE3-8C56-4610-A249-D4A90E859056}" presName="desTx" presStyleLbl="revTx" presStyleIdx="5" presStyleCnt="8" custScaleX="273997" custLinFactY="5683" custLinFactNeighborX="5916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BE4526-7BB5-4A08-9C9F-5D8A1841159D}" type="pres">
      <dgm:prSet presAssocID="{7583AF9B-0BE8-46FF-8653-1B4E6DDFE96B}" presName="space" presStyleCnt="0"/>
      <dgm:spPr/>
    </dgm:pt>
    <dgm:pt modelId="{C9394E60-8753-446A-A479-F6AFDEC381C6}" type="pres">
      <dgm:prSet presAssocID="{4C7D8486-7625-4600-944D-0F73D26289BC}" presName="linV" presStyleCnt="0"/>
      <dgm:spPr/>
    </dgm:pt>
    <dgm:pt modelId="{118FA8F1-1C74-47C4-A519-378CFF7EBE33}" type="pres">
      <dgm:prSet presAssocID="{4C7D8486-7625-4600-944D-0F73D26289BC}" presName="spVertical1" presStyleCnt="0"/>
      <dgm:spPr/>
    </dgm:pt>
    <dgm:pt modelId="{86595E91-7CAD-4000-936F-F62C517A7792}" type="pres">
      <dgm:prSet presAssocID="{4C7D8486-7625-4600-944D-0F73D26289BC}" presName="parTx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408A52-4368-49F3-B313-1A2FDCFC8DB8}" type="pres">
      <dgm:prSet presAssocID="{4C7D8486-7625-4600-944D-0F73D26289BC}" presName="spVertical2" presStyleCnt="0"/>
      <dgm:spPr/>
    </dgm:pt>
    <dgm:pt modelId="{860F1E0D-6F4D-4946-9952-C2049DFE9302}" type="pres">
      <dgm:prSet presAssocID="{4C7D8486-7625-4600-944D-0F73D26289BC}" presName="spVertical3" presStyleCnt="0"/>
      <dgm:spPr/>
    </dgm:pt>
    <dgm:pt modelId="{76C8D736-9D0E-4B13-B585-12A80112F11F}" type="pres">
      <dgm:prSet presAssocID="{4C7D8486-7625-4600-944D-0F73D26289BC}" presName="desTx" presStyleLbl="revTx" presStyleIdx="7" presStyleCnt="8" custScaleX="187074" custLinFactY="5683" custLinFactNeighborX="-2417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BA589D-5F53-4E09-B48B-E44D3B283722}" type="pres">
      <dgm:prSet presAssocID="{A2D02330-CAFE-4CD5-AC4C-9D2F7793F136}" presName="padding2" presStyleCnt="0"/>
      <dgm:spPr/>
    </dgm:pt>
    <dgm:pt modelId="{83D2390B-F6C4-4F8A-84E2-375BB75CDD60}" type="pres">
      <dgm:prSet presAssocID="{A2D02330-CAFE-4CD5-AC4C-9D2F7793F136}" presName="negArrow" presStyleCnt="0"/>
      <dgm:spPr/>
    </dgm:pt>
    <dgm:pt modelId="{44B7DCE9-E311-4DBD-B666-19CB0C544F8C}" type="pres">
      <dgm:prSet presAssocID="{A2D02330-CAFE-4CD5-AC4C-9D2F7793F136}" presName="backgroundArrow" presStyleLbl="node1" presStyleIdx="0" presStyleCnt="1" custScaleY="74349" custLinFactNeighborY="-35055"/>
      <dgm:spPr/>
    </dgm:pt>
  </dgm:ptLst>
  <dgm:cxnLst>
    <dgm:cxn modelId="{76D56693-341D-426E-9D16-5704B2927172}" type="presOf" srcId="{4DA08F2C-DE26-4EFD-B1C7-CB9EBCBEAE77}" destId="{C1027A5D-0925-48C2-AC37-422C07861A7D}" srcOrd="0" destOrd="0" presId="urn:microsoft.com/office/officeart/2005/8/layout/hProcess3"/>
    <dgm:cxn modelId="{CC717305-60A7-40C3-8481-582070CCD538}" type="presOf" srcId="{0E76576B-819C-41EC-A649-C5B9CD155B76}" destId="{4D70BFD6-263C-4B8A-BCAC-727CD81140B3}" srcOrd="0" destOrd="0" presId="urn:microsoft.com/office/officeart/2005/8/layout/hProcess3"/>
    <dgm:cxn modelId="{139889B1-E045-4B25-8F8D-0DDFACFD7F3B}" srcId="{CFBD9EE3-8C56-4610-A249-D4A90E859056}" destId="{87CCBF3E-9539-4B37-8118-ACDFAFE29A3D}" srcOrd="0" destOrd="0" parTransId="{58714ED6-F49E-494E-8F0B-874B3BA70E22}" sibTransId="{AF8B5EC5-BAC4-41B0-BB05-1245EB992C0E}"/>
    <dgm:cxn modelId="{666835DB-1135-4CA4-AA4F-D84D5DF024F9}" type="presOf" srcId="{445D79B4-61DF-4280-8E84-D049F58E5558}" destId="{EEA9548F-3C9B-4496-B940-2EDE36F74D83}" srcOrd="0" destOrd="0" presId="urn:microsoft.com/office/officeart/2005/8/layout/hProcess3"/>
    <dgm:cxn modelId="{1345F3A9-68B8-4075-91C4-8BD8169F95BB}" srcId="{0E76576B-819C-41EC-A649-C5B9CD155B76}" destId="{4DA08F2C-DE26-4EFD-B1C7-CB9EBCBEAE77}" srcOrd="0" destOrd="0" parTransId="{3CF3CC96-E030-4016-9759-FBBCAA2C01F9}" sibTransId="{034E70B0-88A5-4B40-8968-1FDA8FD04CB0}"/>
    <dgm:cxn modelId="{0597C1BD-7C24-4351-9F04-E3A231383A67}" srcId="{A2D02330-CAFE-4CD5-AC4C-9D2F7793F136}" destId="{CFBD9EE3-8C56-4610-A249-D4A90E859056}" srcOrd="2" destOrd="0" parTransId="{845B125B-0DBD-49AE-A3B9-705A332A6B65}" sibTransId="{7583AF9B-0BE8-46FF-8653-1B4E6DDFE96B}"/>
    <dgm:cxn modelId="{CE86C997-9673-44B3-90BF-1B2A17521560}" srcId="{A2D02330-CAFE-4CD5-AC4C-9D2F7793F136}" destId="{0E76576B-819C-41EC-A649-C5B9CD155B76}" srcOrd="1" destOrd="0" parTransId="{1BB9F417-BB58-472B-BBF4-3C1B3F4A6C2B}" sibTransId="{A3393A3C-1261-4D1D-882D-D4F45CB9A3D7}"/>
    <dgm:cxn modelId="{E3C1F5BD-174B-430C-89A1-9DD44C57D05E}" type="presOf" srcId="{87CCBF3E-9539-4B37-8118-ACDFAFE29A3D}" destId="{51D6EC29-8FFD-4D88-8E16-520C58992D3B}" srcOrd="0" destOrd="0" presId="urn:microsoft.com/office/officeart/2005/8/layout/hProcess3"/>
    <dgm:cxn modelId="{30F550E0-39A6-4BFA-B710-82BF355C9F88}" type="presOf" srcId="{94816118-0464-4FFF-8A32-3793C9E6BADE}" destId="{1D88215B-DE09-41D2-9357-1971D18B392A}" srcOrd="0" destOrd="0" presId="urn:microsoft.com/office/officeart/2005/8/layout/hProcess3"/>
    <dgm:cxn modelId="{FFB4A1FA-52CD-4174-8BEF-0E658AF362B5}" srcId="{445D79B4-61DF-4280-8E84-D049F58E5558}" destId="{1DB4F7B8-871C-469A-A8DE-5C7F3E8E07F5}" srcOrd="1" destOrd="0" parTransId="{E9AD35A3-CBF5-439D-B64F-C37DE06F781E}" sibTransId="{7CE2F2F8-B7E6-4EDE-AECE-D32DC61462CC}"/>
    <dgm:cxn modelId="{9571F65E-D5EB-41CB-A3D5-FF607EE9DC3E}" type="presOf" srcId="{CFBD9EE3-8C56-4610-A249-D4A90E859056}" destId="{89886366-0045-4398-9EE4-A2F6E910C2DB}" srcOrd="0" destOrd="0" presId="urn:microsoft.com/office/officeart/2005/8/layout/hProcess3"/>
    <dgm:cxn modelId="{5686F785-E9FC-4E93-A186-23B96D5BD76B}" srcId="{A2D02330-CAFE-4CD5-AC4C-9D2F7793F136}" destId="{445D79B4-61DF-4280-8E84-D049F58E5558}" srcOrd="0" destOrd="0" parTransId="{DF5F28D4-BFBA-40A9-A3BD-63A39DF3576A}" sibTransId="{2149ABD7-BA06-444F-B9F7-19C81CE92278}"/>
    <dgm:cxn modelId="{40B992A8-DDC9-42C6-A251-2202330874CD}" srcId="{445D79B4-61DF-4280-8E84-D049F58E5558}" destId="{94816118-0464-4FFF-8A32-3793C9E6BADE}" srcOrd="0" destOrd="0" parTransId="{5AF8D84B-7D40-48D8-87DA-1AD35F8873EE}" sibTransId="{EEE5B41D-1940-43C8-BFCF-FEF34B2C0D95}"/>
    <dgm:cxn modelId="{FB1F77BB-D228-4251-A448-52AFFECCC2D1}" type="presOf" srcId="{4C7D8486-7625-4600-944D-0F73D26289BC}" destId="{86595E91-7CAD-4000-936F-F62C517A7792}" srcOrd="0" destOrd="0" presId="urn:microsoft.com/office/officeart/2005/8/layout/hProcess3"/>
    <dgm:cxn modelId="{635F15D9-FA8F-4986-AB91-E1A6954BBA31}" type="presOf" srcId="{512F9906-F374-4EAC-A246-9E699852EB56}" destId="{51D6EC29-8FFD-4D88-8E16-520C58992D3B}" srcOrd="0" destOrd="1" presId="urn:microsoft.com/office/officeart/2005/8/layout/hProcess3"/>
    <dgm:cxn modelId="{1ADFC702-E486-4CDD-A857-E1C4FC2E41E9}" type="presOf" srcId="{1DB4F7B8-871C-469A-A8DE-5C7F3E8E07F5}" destId="{1D88215B-DE09-41D2-9357-1971D18B392A}" srcOrd="0" destOrd="1" presId="urn:microsoft.com/office/officeart/2005/8/layout/hProcess3"/>
    <dgm:cxn modelId="{7DCAF967-0B9C-46AF-8FB0-3DB663FE45D6}" type="presOf" srcId="{A2D02330-CAFE-4CD5-AC4C-9D2F7793F136}" destId="{E67F3A56-4956-49DB-B0AE-A86B3A2A18F3}" srcOrd="0" destOrd="0" presId="urn:microsoft.com/office/officeart/2005/8/layout/hProcess3"/>
    <dgm:cxn modelId="{52770564-D2A1-4795-A0E2-BD97C21AA75B}" srcId="{CFBD9EE3-8C56-4610-A249-D4A90E859056}" destId="{512F9906-F374-4EAC-A246-9E699852EB56}" srcOrd="1" destOrd="0" parTransId="{C08AFEA7-AE23-4F40-BD7A-D5882FE8AE38}" sibTransId="{E3EA9FE4-8BF8-44CA-889D-5F52BAECEE74}"/>
    <dgm:cxn modelId="{265C5109-AE61-4CF1-AC54-B2FAEEB04371}" srcId="{A2D02330-CAFE-4CD5-AC4C-9D2F7793F136}" destId="{4C7D8486-7625-4600-944D-0F73D26289BC}" srcOrd="3" destOrd="0" parTransId="{381D2DAC-60A0-40CC-B925-47E0DF32374A}" sibTransId="{76DF642F-AADB-4AA6-AF3B-61A543A3900D}"/>
    <dgm:cxn modelId="{58FAD30F-B717-4B7C-9207-F64FB75F9817}" type="presOf" srcId="{E543C372-D80B-42CA-999C-EB3BEF15A5AF}" destId="{76C8D736-9D0E-4B13-B585-12A80112F11F}" srcOrd="0" destOrd="0" presId="urn:microsoft.com/office/officeart/2005/8/layout/hProcess3"/>
    <dgm:cxn modelId="{490F75FE-EA2F-48BA-9410-228050D25A67}" srcId="{4C7D8486-7625-4600-944D-0F73D26289BC}" destId="{E543C372-D80B-42CA-999C-EB3BEF15A5AF}" srcOrd="0" destOrd="0" parTransId="{32446FF5-DD1A-49C1-A854-982ACE9E503B}" sibTransId="{F975A9F9-6613-4842-A408-5D354F714EF9}"/>
    <dgm:cxn modelId="{BBCAD906-4FBC-43A3-B00D-64D33779D70B}" type="presParOf" srcId="{E67F3A56-4956-49DB-B0AE-A86B3A2A18F3}" destId="{781CAB30-B393-4066-94F5-FB9EE8302988}" srcOrd="0" destOrd="0" presId="urn:microsoft.com/office/officeart/2005/8/layout/hProcess3"/>
    <dgm:cxn modelId="{F5C03AC9-77BC-45ED-ABAF-3D50FF36C30F}" type="presParOf" srcId="{E67F3A56-4956-49DB-B0AE-A86B3A2A18F3}" destId="{41F59007-0156-4B8F-8CD3-E302D40BF33E}" srcOrd="1" destOrd="0" presId="urn:microsoft.com/office/officeart/2005/8/layout/hProcess3"/>
    <dgm:cxn modelId="{DA7BC8B7-55A9-4E19-8C66-4BAD84847404}" type="presParOf" srcId="{41F59007-0156-4B8F-8CD3-E302D40BF33E}" destId="{19A93BDF-E0DC-4607-A909-B9A1E0891DC4}" srcOrd="0" destOrd="0" presId="urn:microsoft.com/office/officeart/2005/8/layout/hProcess3"/>
    <dgm:cxn modelId="{27D7FBF3-FD36-4C74-B722-364A1B7A33B9}" type="presParOf" srcId="{41F59007-0156-4B8F-8CD3-E302D40BF33E}" destId="{19E80AB9-8A3F-4FD6-8DCC-3BBD17843596}" srcOrd="1" destOrd="0" presId="urn:microsoft.com/office/officeart/2005/8/layout/hProcess3"/>
    <dgm:cxn modelId="{2AB9A015-E156-4FFE-9312-3852EA4B86A9}" type="presParOf" srcId="{19E80AB9-8A3F-4FD6-8DCC-3BBD17843596}" destId="{04F22BBD-87FB-4D89-B86D-E95D70905C2B}" srcOrd="0" destOrd="0" presId="urn:microsoft.com/office/officeart/2005/8/layout/hProcess3"/>
    <dgm:cxn modelId="{CC5F64DC-A482-4CD5-AE37-404EFE5A9604}" type="presParOf" srcId="{19E80AB9-8A3F-4FD6-8DCC-3BBD17843596}" destId="{EEA9548F-3C9B-4496-B940-2EDE36F74D83}" srcOrd="1" destOrd="0" presId="urn:microsoft.com/office/officeart/2005/8/layout/hProcess3"/>
    <dgm:cxn modelId="{69184DF4-78C0-4906-8343-BF8EFDD0F09B}" type="presParOf" srcId="{19E80AB9-8A3F-4FD6-8DCC-3BBD17843596}" destId="{2F60C4B2-F1F3-4ED3-8992-C5B6CE609584}" srcOrd="2" destOrd="0" presId="urn:microsoft.com/office/officeart/2005/8/layout/hProcess3"/>
    <dgm:cxn modelId="{67CF4624-2153-4001-88B9-5FF0B9000E87}" type="presParOf" srcId="{19E80AB9-8A3F-4FD6-8DCC-3BBD17843596}" destId="{2401BDAF-A0B0-45A0-B130-3F1D5F004ABE}" srcOrd="3" destOrd="0" presId="urn:microsoft.com/office/officeart/2005/8/layout/hProcess3"/>
    <dgm:cxn modelId="{3F75B52E-E4BD-4436-B57C-6D51910EB255}" type="presParOf" srcId="{19E80AB9-8A3F-4FD6-8DCC-3BBD17843596}" destId="{1D88215B-DE09-41D2-9357-1971D18B392A}" srcOrd="4" destOrd="0" presId="urn:microsoft.com/office/officeart/2005/8/layout/hProcess3"/>
    <dgm:cxn modelId="{5EBB6AB7-9E2C-4616-8413-A17C33654BAD}" type="presParOf" srcId="{41F59007-0156-4B8F-8CD3-E302D40BF33E}" destId="{16B2CCEE-E9CD-49CB-85F2-346B599F5E42}" srcOrd="2" destOrd="0" presId="urn:microsoft.com/office/officeart/2005/8/layout/hProcess3"/>
    <dgm:cxn modelId="{05E4672B-9420-4939-9B5E-A984E544678D}" type="presParOf" srcId="{41F59007-0156-4B8F-8CD3-E302D40BF33E}" destId="{BFACEEF4-7D86-49AB-A572-0AACE402C7B4}" srcOrd="3" destOrd="0" presId="urn:microsoft.com/office/officeart/2005/8/layout/hProcess3"/>
    <dgm:cxn modelId="{CAB7E050-DE4A-4F07-92E9-3BDC8275DE4D}" type="presParOf" srcId="{BFACEEF4-7D86-49AB-A572-0AACE402C7B4}" destId="{BECA8923-EB86-4898-AC32-D7823252F5E1}" srcOrd="0" destOrd="0" presId="urn:microsoft.com/office/officeart/2005/8/layout/hProcess3"/>
    <dgm:cxn modelId="{1881B99D-386A-44AD-ABD7-04EE8121A9D2}" type="presParOf" srcId="{BFACEEF4-7D86-49AB-A572-0AACE402C7B4}" destId="{4D70BFD6-263C-4B8A-BCAC-727CD81140B3}" srcOrd="1" destOrd="0" presId="urn:microsoft.com/office/officeart/2005/8/layout/hProcess3"/>
    <dgm:cxn modelId="{5E8BB9DE-A2A5-40E0-BFFA-DF853CF3EC36}" type="presParOf" srcId="{BFACEEF4-7D86-49AB-A572-0AACE402C7B4}" destId="{F6E6D8B7-F4B9-4796-93CD-67666E265D93}" srcOrd="2" destOrd="0" presId="urn:microsoft.com/office/officeart/2005/8/layout/hProcess3"/>
    <dgm:cxn modelId="{97D23F9A-CE79-4D49-B567-46AC7712AD77}" type="presParOf" srcId="{BFACEEF4-7D86-49AB-A572-0AACE402C7B4}" destId="{4225196F-4865-470D-886B-CD1955765866}" srcOrd="3" destOrd="0" presId="urn:microsoft.com/office/officeart/2005/8/layout/hProcess3"/>
    <dgm:cxn modelId="{2DBD5CD9-7576-4576-ADC2-5A6B1960AEC4}" type="presParOf" srcId="{BFACEEF4-7D86-49AB-A572-0AACE402C7B4}" destId="{C1027A5D-0925-48C2-AC37-422C07861A7D}" srcOrd="4" destOrd="0" presId="urn:microsoft.com/office/officeart/2005/8/layout/hProcess3"/>
    <dgm:cxn modelId="{30EEB5D2-220C-4E6B-AA77-FD95464120F0}" type="presParOf" srcId="{41F59007-0156-4B8F-8CD3-E302D40BF33E}" destId="{29F1E47C-F20A-450D-BB95-B63B627A1AC3}" srcOrd="4" destOrd="0" presId="urn:microsoft.com/office/officeart/2005/8/layout/hProcess3"/>
    <dgm:cxn modelId="{E7DEEBFF-9391-491A-8439-71C0AAA693D0}" type="presParOf" srcId="{41F59007-0156-4B8F-8CD3-E302D40BF33E}" destId="{384197B6-1738-43FA-B9C3-8DB4FF58127E}" srcOrd="5" destOrd="0" presId="urn:microsoft.com/office/officeart/2005/8/layout/hProcess3"/>
    <dgm:cxn modelId="{52653376-EB93-4605-A0F5-E4C61BF5BB0E}" type="presParOf" srcId="{384197B6-1738-43FA-B9C3-8DB4FF58127E}" destId="{0D2A7185-E831-4446-851E-E97C8E5632E1}" srcOrd="0" destOrd="0" presId="urn:microsoft.com/office/officeart/2005/8/layout/hProcess3"/>
    <dgm:cxn modelId="{547E704F-2386-4407-9FFB-AEEF4D525D24}" type="presParOf" srcId="{384197B6-1738-43FA-B9C3-8DB4FF58127E}" destId="{89886366-0045-4398-9EE4-A2F6E910C2DB}" srcOrd="1" destOrd="0" presId="urn:microsoft.com/office/officeart/2005/8/layout/hProcess3"/>
    <dgm:cxn modelId="{9EA9DF95-1381-45EF-9E23-7F3C47C8F979}" type="presParOf" srcId="{384197B6-1738-43FA-B9C3-8DB4FF58127E}" destId="{123CA99C-9016-43E4-91D1-F2944FB2506E}" srcOrd="2" destOrd="0" presId="urn:microsoft.com/office/officeart/2005/8/layout/hProcess3"/>
    <dgm:cxn modelId="{2083BE78-4A73-40CE-A967-533612DF19B1}" type="presParOf" srcId="{384197B6-1738-43FA-B9C3-8DB4FF58127E}" destId="{2713E390-44C6-4BE0-86AD-8DD03E470D1F}" srcOrd="3" destOrd="0" presId="urn:microsoft.com/office/officeart/2005/8/layout/hProcess3"/>
    <dgm:cxn modelId="{576F6F49-0FAB-4493-8C14-0C39DBAF6423}" type="presParOf" srcId="{384197B6-1738-43FA-B9C3-8DB4FF58127E}" destId="{51D6EC29-8FFD-4D88-8E16-520C58992D3B}" srcOrd="4" destOrd="0" presId="urn:microsoft.com/office/officeart/2005/8/layout/hProcess3"/>
    <dgm:cxn modelId="{9DC86D3F-E6FC-4CC3-9E65-C16DD5887179}" type="presParOf" srcId="{41F59007-0156-4B8F-8CD3-E302D40BF33E}" destId="{ACBE4526-7BB5-4A08-9C9F-5D8A1841159D}" srcOrd="6" destOrd="0" presId="urn:microsoft.com/office/officeart/2005/8/layout/hProcess3"/>
    <dgm:cxn modelId="{BB3FCEAA-9C09-4EB9-ADEB-2C07B0C5CC09}" type="presParOf" srcId="{41F59007-0156-4B8F-8CD3-E302D40BF33E}" destId="{C9394E60-8753-446A-A479-F6AFDEC381C6}" srcOrd="7" destOrd="0" presId="urn:microsoft.com/office/officeart/2005/8/layout/hProcess3"/>
    <dgm:cxn modelId="{07E6A6F0-A10A-48F8-9047-E63D15E7F3A2}" type="presParOf" srcId="{C9394E60-8753-446A-A479-F6AFDEC381C6}" destId="{118FA8F1-1C74-47C4-A519-378CFF7EBE33}" srcOrd="0" destOrd="0" presId="urn:microsoft.com/office/officeart/2005/8/layout/hProcess3"/>
    <dgm:cxn modelId="{391EB499-EA4B-4C69-8FA8-E9064F573E75}" type="presParOf" srcId="{C9394E60-8753-446A-A479-F6AFDEC381C6}" destId="{86595E91-7CAD-4000-936F-F62C517A7792}" srcOrd="1" destOrd="0" presId="urn:microsoft.com/office/officeart/2005/8/layout/hProcess3"/>
    <dgm:cxn modelId="{3F9FB1E5-A426-427C-8490-C4821A31CDCD}" type="presParOf" srcId="{C9394E60-8753-446A-A479-F6AFDEC381C6}" destId="{30408A52-4368-49F3-B313-1A2FDCFC8DB8}" srcOrd="2" destOrd="0" presId="urn:microsoft.com/office/officeart/2005/8/layout/hProcess3"/>
    <dgm:cxn modelId="{87141861-620C-454F-B615-4FB015631CD8}" type="presParOf" srcId="{C9394E60-8753-446A-A479-F6AFDEC381C6}" destId="{860F1E0D-6F4D-4946-9952-C2049DFE9302}" srcOrd="3" destOrd="0" presId="urn:microsoft.com/office/officeart/2005/8/layout/hProcess3"/>
    <dgm:cxn modelId="{7A574FD5-ED25-4A96-B563-C974D8C27C87}" type="presParOf" srcId="{C9394E60-8753-446A-A479-F6AFDEC381C6}" destId="{76C8D736-9D0E-4B13-B585-12A80112F11F}" srcOrd="4" destOrd="0" presId="urn:microsoft.com/office/officeart/2005/8/layout/hProcess3"/>
    <dgm:cxn modelId="{11F5962E-D0A3-481F-A44D-6D66C5AE012B}" type="presParOf" srcId="{41F59007-0156-4B8F-8CD3-E302D40BF33E}" destId="{80BA589D-5F53-4E09-B48B-E44D3B283722}" srcOrd="8" destOrd="0" presId="urn:microsoft.com/office/officeart/2005/8/layout/hProcess3"/>
    <dgm:cxn modelId="{41FBEFC5-151A-46F1-A678-7CC08476858F}" type="presParOf" srcId="{41F59007-0156-4B8F-8CD3-E302D40BF33E}" destId="{83D2390B-F6C4-4F8A-84E2-375BB75CDD60}" srcOrd="9" destOrd="0" presId="urn:microsoft.com/office/officeart/2005/8/layout/hProcess3"/>
    <dgm:cxn modelId="{3B8DA0CE-26B7-4F2F-B5C8-9E630E5EA16D}" type="presParOf" srcId="{41F59007-0156-4B8F-8CD3-E302D40BF33E}" destId="{44B7DCE9-E311-4DBD-B666-19CB0C544F8C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51ACD6-E850-4C15-B486-89A00E92CF2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AB58A21-AD87-4A7F-8AA9-28F12BC1DFE4}">
      <dgm:prSet phldrT="[Texto]"/>
      <dgm:spPr/>
      <dgm:t>
        <a:bodyPr/>
        <a:lstStyle/>
        <a:p>
          <a:pPr algn="ctr"/>
          <a:r>
            <a:rPr lang="pt-PT" dirty="0" smtClean="0"/>
            <a:t>Uma escola para a pessoa no seu todo (educação integral)</a:t>
          </a:r>
          <a:endParaRPr lang="pt-PT" dirty="0"/>
        </a:p>
      </dgm:t>
    </dgm:pt>
    <dgm:pt modelId="{246DB3C9-4396-44F6-AB76-62FE9A6B8EAB}" type="parTrans" cxnId="{0D01A02D-AD75-4CB1-946D-4F2A8221C353}">
      <dgm:prSet/>
      <dgm:spPr/>
      <dgm:t>
        <a:bodyPr/>
        <a:lstStyle/>
        <a:p>
          <a:endParaRPr lang="pt-PT"/>
        </a:p>
      </dgm:t>
    </dgm:pt>
    <dgm:pt modelId="{E9079F97-8401-4996-9ADC-9FC001FE3CA0}" type="sibTrans" cxnId="{0D01A02D-AD75-4CB1-946D-4F2A8221C353}">
      <dgm:prSet/>
      <dgm:spPr/>
      <dgm:t>
        <a:bodyPr/>
        <a:lstStyle/>
        <a:p>
          <a:endParaRPr lang="pt-PT"/>
        </a:p>
      </dgm:t>
    </dgm:pt>
    <dgm:pt modelId="{BCDB7F62-9579-46B4-AB4B-15D4F4073ABA}">
      <dgm:prSet phldrT="[Texto]"/>
      <dgm:spPr/>
      <dgm:t>
        <a:bodyPr/>
        <a:lstStyle/>
        <a:p>
          <a:pPr algn="ctr"/>
          <a:r>
            <a:rPr lang="pt-PT" dirty="0" smtClean="0"/>
            <a:t>Uma escola para todas as pessoas (catolicidade)</a:t>
          </a:r>
          <a:endParaRPr lang="pt-PT" dirty="0"/>
        </a:p>
      </dgm:t>
    </dgm:pt>
    <dgm:pt modelId="{E6F572BA-7ADF-4968-B3E1-8FDFEC2E052D}" type="parTrans" cxnId="{26EDAEAD-7A7F-42B2-B4E3-D2E8322C421E}">
      <dgm:prSet/>
      <dgm:spPr/>
      <dgm:t>
        <a:bodyPr/>
        <a:lstStyle/>
        <a:p>
          <a:endParaRPr lang="pt-PT"/>
        </a:p>
      </dgm:t>
    </dgm:pt>
    <dgm:pt modelId="{CE5556E1-E5FF-49D1-96A6-744392E1D420}" type="sibTrans" cxnId="{26EDAEAD-7A7F-42B2-B4E3-D2E8322C421E}">
      <dgm:prSet/>
      <dgm:spPr/>
      <dgm:t>
        <a:bodyPr/>
        <a:lstStyle/>
        <a:p>
          <a:endParaRPr lang="pt-PT"/>
        </a:p>
      </dgm:t>
    </dgm:pt>
    <dgm:pt modelId="{75D2DE2B-173B-43E2-8623-1996AE48653C}">
      <dgm:prSet phldrT="[Texto]"/>
      <dgm:spPr/>
      <dgm:t>
        <a:bodyPr/>
        <a:lstStyle/>
        <a:p>
          <a:r>
            <a:rPr lang="pt-PT" dirty="0" smtClean="0"/>
            <a:t>Uma escola no coração de Cristo (centro do PE)</a:t>
          </a:r>
          <a:endParaRPr lang="pt-PT" dirty="0"/>
        </a:p>
      </dgm:t>
    </dgm:pt>
    <dgm:pt modelId="{B64B8660-82BE-4B6B-861D-EF5A078578A4}" type="parTrans" cxnId="{DB9DE74C-253C-40D9-B80D-FE070EB71808}">
      <dgm:prSet/>
      <dgm:spPr/>
      <dgm:t>
        <a:bodyPr/>
        <a:lstStyle/>
        <a:p>
          <a:endParaRPr lang="pt-PT"/>
        </a:p>
      </dgm:t>
    </dgm:pt>
    <dgm:pt modelId="{352098B1-1765-416F-9587-0ECECBF8933A}" type="sibTrans" cxnId="{DB9DE74C-253C-40D9-B80D-FE070EB71808}">
      <dgm:prSet/>
      <dgm:spPr/>
      <dgm:t>
        <a:bodyPr/>
        <a:lstStyle/>
        <a:p>
          <a:endParaRPr lang="pt-PT"/>
        </a:p>
      </dgm:t>
    </dgm:pt>
    <dgm:pt modelId="{8C02B76E-4CF2-4741-80AE-B2E2524018C3}">
      <dgm:prSet phldrT="[Texto]"/>
      <dgm:spPr/>
      <dgm:t>
        <a:bodyPr/>
        <a:lstStyle/>
        <a:p>
          <a:pPr algn="l"/>
          <a:r>
            <a:rPr lang="pt-PT" sz="1500" dirty="0" smtClean="0"/>
            <a:t>Uma escola no coração do mundo:</a:t>
          </a:r>
          <a:endParaRPr lang="pt-PT" sz="1500" dirty="0"/>
        </a:p>
      </dgm:t>
    </dgm:pt>
    <dgm:pt modelId="{115240AA-99A0-44C4-8DF5-255F76C9F4EE}" type="parTrans" cxnId="{E956A90E-0C3A-472C-8652-20127C669CB1}">
      <dgm:prSet/>
      <dgm:spPr/>
      <dgm:t>
        <a:bodyPr/>
        <a:lstStyle/>
        <a:p>
          <a:endParaRPr lang="pt-PT"/>
        </a:p>
      </dgm:t>
    </dgm:pt>
    <dgm:pt modelId="{1E3EFA07-B983-487F-8FAA-4898473405F0}" type="sibTrans" cxnId="{E956A90E-0C3A-472C-8652-20127C669CB1}">
      <dgm:prSet/>
      <dgm:spPr/>
      <dgm:t>
        <a:bodyPr/>
        <a:lstStyle/>
        <a:p>
          <a:endParaRPr lang="pt-PT"/>
        </a:p>
      </dgm:t>
    </dgm:pt>
    <dgm:pt modelId="{369C35ED-E537-4EE6-A1FF-8E250CFE3DF9}">
      <dgm:prSet phldrT="[Texto]" custT="1"/>
      <dgm:spPr/>
      <dgm:t>
        <a:bodyPr/>
        <a:lstStyle/>
        <a:p>
          <a:r>
            <a:rPr lang="pt-PT" sz="1500" dirty="0" smtClean="0"/>
            <a:t>Uma escola no coração da Igreja:</a:t>
          </a:r>
          <a:endParaRPr lang="pt-PT" sz="1500" dirty="0"/>
        </a:p>
      </dgm:t>
    </dgm:pt>
    <dgm:pt modelId="{AE20E734-E815-4398-9CF2-61E57FDD322D}" type="parTrans" cxnId="{FADF23A8-D7E9-4E7E-BE89-E96C20719FEE}">
      <dgm:prSet/>
      <dgm:spPr/>
      <dgm:t>
        <a:bodyPr/>
        <a:lstStyle/>
        <a:p>
          <a:endParaRPr lang="pt-PT"/>
        </a:p>
      </dgm:t>
    </dgm:pt>
    <dgm:pt modelId="{702D68E3-3AFD-407A-868D-06439BF00FA1}" type="sibTrans" cxnId="{FADF23A8-D7E9-4E7E-BE89-E96C20719FEE}">
      <dgm:prSet/>
      <dgm:spPr/>
      <dgm:t>
        <a:bodyPr/>
        <a:lstStyle/>
        <a:p>
          <a:endParaRPr lang="pt-PT"/>
        </a:p>
      </dgm:t>
    </dgm:pt>
    <dgm:pt modelId="{4B211893-496D-4BE3-A12C-DB9363A9D858}">
      <dgm:prSet phldrT="[Texto]" custT="1"/>
      <dgm:spPr/>
      <dgm:t>
        <a:bodyPr/>
        <a:lstStyle/>
        <a:p>
          <a:r>
            <a:rPr lang="pt-PT" sz="1200" dirty="0" smtClean="0"/>
            <a:t>sujeito eclesial autêntico</a:t>
          </a:r>
          <a:endParaRPr lang="pt-PT" sz="1200" dirty="0"/>
        </a:p>
      </dgm:t>
    </dgm:pt>
    <dgm:pt modelId="{BB288EA1-7120-46E5-BBBF-0E2961101EB2}" type="parTrans" cxnId="{2DB0D42D-805A-4B18-9885-6803CB0985D5}">
      <dgm:prSet/>
      <dgm:spPr/>
      <dgm:t>
        <a:bodyPr/>
        <a:lstStyle/>
        <a:p>
          <a:endParaRPr lang="pt-PT"/>
        </a:p>
      </dgm:t>
    </dgm:pt>
    <dgm:pt modelId="{1D23D76A-1529-42FC-9B5A-8B7F0FAF9A6D}" type="sibTrans" cxnId="{2DB0D42D-805A-4B18-9885-6803CB0985D5}">
      <dgm:prSet/>
      <dgm:spPr/>
      <dgm:t>
        <a:bodyPr/>
        <a:lstStyle/>
        <a:p>
          <a:endParaRPr lang="pt-PT"/>
        </a:p>
      </dgm:t>
    </dgm:pt>
    <dgm:pt modelId="{0BD95779-AFF6-4898-AF8E-21D7B9A2E9E0}">
      <dgm:prSet custT="1"/>
      <dgm:spPr/>
      <dgm:t>
        <a:bodyPr/>
        <a:lstStyle/>
        <a:p>
          <a:r>
            <a:rPr lang="pt-PT" sz="1200" dirty="0" smtClean="0"/>
            <a:t>realiza, a seu modo, a missão da Igreja</a:t>
          </a:r>
          <a:endParaRPr lang="pt-PT" sz="1200" dirty="0"/>
        </a:p>
      </dgm:t>
    </dgm:pt>
    <dgm:pt modelId="{D4BFFE4A-2772-415C-8E14-72632608F8A6}" type="parTrans" cxnId="{AF3142CA-DC0D-4B01-A950-F734809C1214}">
      <dgm:prSet/>
      <dgm:spPr/>
      <dgm:t>
        <a:bodyPr/>
        <a:lstStyle/>
        <a:p>
          <a:endParaRPr lang="pt-PT"/>
        </a:p>
      </dgm:t>
    </dgm:pt>
    <dgm:pt modelId="{A34E38F3-91D8-455D-B88F-236FA2DED9D7}" type="sibTrans" cxnId="{AF3142CA-DC0D-4B01-A950-F734809C1214}">
      <dgm:prSet/>
      <dgm:spPr/>
      <dgm:t>
        <a:bodyPr/>
        <a:lstStyle/>
        <a:p>
          <a:endParaRPr lang="pt-PT"/>
        </a:p>
      </dgm:t>
    </dgm:pt>
    <dgm:pt modelId="{F52C4336-201F-4164-B600-67135D60AAE9}">
      <dgm:prSet custT="1"/>
      <dgm:spPr/>
      <dgm:t>
        <a:bodyPr/>
        <a:lstStyle/>
        <a:p>
          <a:r>
            <a:rPr lang="pt-PT" sz="1200" dirty="0" smtClean="0"/>
            <a:t>integrada na pastoral de conjunto</a:t>
          </a:r>
          <a:endParaRPr lang="pt-PT" sz="1200" dirty="0"/>
        </a:p>
      </dgm:t>
    </dgm:pt>
    <dgm:pt modelId="{D581907C-08C9-41B5-9B64-0F6C645C31A0}" type="parTrans" cxnId="{71718D3D-3794-4F95-8B53-8D0E507377EE}">
      <dgm:prSet/>
      <dgm:spPr/>
      <dgm:t>
        <a:bodyPr/>
        <a:lstStyle/>
        <a:p>
          <a:endParaRPr lang="pt-PT"/>
        </a:p>
      </dgm:t>
    </dgm:pt>
    <dgm:pt modelId="{71854A08-6600-4F89-AF6F-BA641E5CE305}" type="sibTrans" cxnId="{71718D3D-3794-4F95-8B53-8D0E507377EE}">
      <dgm:prSet/>
      <dgm:spPr/>
      <dgm:t>
        <a:bodyPr/>
        <a:lstStyle/>
        <a:p>
          <a:endParaRPr lang="pt-PT"/>
        </a:p>
      </dgm:t>
    </dgm:pt>
    <dgm:pt modelId="{7C07F35F-0289-4F19-AC60-92F7358A468F}">
      <dgm:prSet custT="1"/>
      <dgm:spPr/>
      <dgm:t>
        <a:bodyPr/>
        <a:lstStyle/>
        <a:p>
          <a:r>
            <a:rPr lang="pt-PT" sz="1200" dirty="0" smtClean="0"/>
            <a:t>educação como verdadeiro apostolado e não mera suplência do estado</a:t>
          </a:r>
          <a:endParaRPr lang="pt-PT" sz="1200" dirty="0"/>
        </a:p>
      </dgm:t>
    </dgm:pt>
    <dgm:pt modelId="{21246FA9-1696-4B73-80B6-8EC9D88DC827}" type="parTrans" cxnId="{DAA3C4CE-6746-4ACD-ABD5-2B4DD9F9A958}">
      <dgm:prSet/>
      <dgm:spPr/>
      <dgm:t>
        <a:bodyPr/>
        <a:lstStyle/>
        <a:p>
          <a:endParaRPr lang="pt-PT"/>
        </a:p>
      </dgm:t>
    </dgm:pt>
    <dgm:pt modelId="{F02FD481-AA7E-4C81-9126-4FC2CF881038}" type="sibTrans" cxnId="{DAA3C4CE-6746-4ACD-ABD5-2B4DD9F9A958}">
      <dgm:prSet/>
      <dgm:spPr/>
      <dgm:t>
        <a:bodyPr/>
        <a:lstStyle/>
        <a:p>
          <a:endParaRPr lang="pt-PT"/>
        </a:p>
      </dgm:t>
    </dgm:pt>
    <dgm:pt modelId="{41D00488-DC42-43CA-BDBC-FA123A0AEE87}">
      <dgm:prSet custT="1"/>
      <dgm:spPr/>
      <dgm:t>
        <a:bodyPr/>
        <a:lstStyle/>
        <a:p>
          <a:r>
            <a:rPr lang="pt-PT" sz="1200" dirty="0" smtClean="0"/>
            <a:t>integra ensino religioso</a:t>
          </a:r>
          <a:endParaRPr lang="pt-PT" sz="1200" dirty="0"/>
        </a:p>
      </dgm:t>
    </dgm:pt>
    <dgm:pt modelId="{79444C3F-FA9E-4F0A-954C-8A3914971151}" type="parTrans" cxnId="{25730334-39E9-48D7-8BC1-D4DAE5331E47}">
      <dgm:prSet/>
      <dgm:spPr/>
      <dgm:t>
        <a:bodyPr/>
        <a:lstStyle/>
        <a:p>
          <a:endParaRPr lang="pt-PT"/>
        </a:p>
      </dgm:t>
    </dgm:pt>
    <dgm:pt modelId="{C25C14AF-3B77-4B49-9EB9-C00E69798EA3}" type="sibTrans" cxnId="{25730334-39E9-48D7-8BC1-D4DAE5331E47}">
      <dgm:prSet/>
      <dgm:spPr/>
      <dgm:t>
        <a:bodyPr/>
        <a:lstStyle/>
        <a:p>
          <a:endParaRPr lang="pt-PT"/>
        </a:p>
      </dgm:t>
    </dgm:pt>
    <dgm:pt modelId="{2CD2A8D7-AC23-4128-841F-64C48EEC8E2C}">
      <dgm:prSet custT="1"/>
      <dgm:spPr/>
      <dgm:t>
        <a:bodyPr/>
        <a:lstStyle/>
        <a:p>
          <a:r>
            <a:rPr lang="pt-PT" sz="1200" dirty="0" smtClean="0"/>
            <a:t>desenvolve a dimensão religiosa do ensino (transversal)</a:t>
          </a:r>
          <a:endParaRPr lang="pt-PT" sz="1200" dirty="0"/>
        </a:p>
      </dgm:t>
    </dgm:pt>
    <dgm:pt modelId="{7B9AE067-6BB0-425D-87CC-9E48BDC8E61A}" type="parTrans" cxnId="{B51B4023-5B8E-482F-943F-B7787E207C64}">
      <dgm:prSet/>
      <dgm:spPr/>
      <dgm:t>
        <a:bodyPr/>
        <a:lstStyle/>
        <a:p>
          <a:endParaRPr lang="pt-PT"/>
        </a:p>
      </dgm:t>
    </dgm:pt>
    <dgm:pt modelId="{97463725-6974-4CDA-A8D6-99BF1176E37F}" type="sibTrans" cxnId="{B51B4023-5B8E-482F-943F-B7787E207C64}">
      <dgm:prSet/>
      <dgm:spPr/>
      <dgm:t>
        <a:bodyPr/>
        <a:lstStyle/>
        <a:p>
          <a:endParaRPr lang="pt-PT"/>
        </a:p>
      </dgm:t>
    </dgm:pt>
    <dgm:pt modelId="{EA80184A-A2AE-430B-93B0-E044978D5FE5}">
      <dgm:prSet custT="1"/>
      <dgm:spPr/>
      <dgm:t>
        <a:bodyPr/>
        <a:lstStyle/>
        <a:p>
          <a:r>
            <a:rPr lang="pt-PT" sz="1200" dirty="0" smtClean="0"/>
            <a:t>marcada por um ambiente familiar, animado pelo espírito de liberdade e caridade</a:t>
          </a:r>
          <a:endParaRPr lang="pt-PT" sz="1200" dirty="0"/>
        </a:p>
      </dgm:t>
    </dgm:pt>
    <dgm:pt modelId="{AB95E530-9591-4E6D-8F1A-F79DC72DA1E5}" type="parTrans" cxnId="{098955F3-DC6A-4D5E-98C1-3F8444D8EFA7}">
      <dgm:prSet/>
      <dgm:spPr/>
      <dgm:t>
        <a:bodyPr/>
        <a:lstStyle/>
        <a:p>
          <a:endParaRPr lang="pt-PT"/>
        </a:p>
      </dgm:t>
    </dgm:pt>
    <dgm:pt modelId="{E21D2A9D-FB77-4411-82BD-A1E1B7D55DD9}" type="sibTrans" cxnId="{098955F3-DC6A-4D5E-98C1-3F8444D8EFA7}">
      <dgm:prSet/>
      <dgm:spPr/>
      <dgm:t>
        <a:bodyPr/>
        <a:lstStyle/>
        <a:p>
          <a:endParaRPr lang="pt-PT"/>
        </a:p>
      </dgm:t>
    </dgm:pt>
    <dgm:pt modelId="{AF7B3A48-07A4-462E-8763-FFE97EC24BA9}">
      <dgm:prSet phldrT="[Texto]" custT="1"/>
      <dgm:spPr/>
      <dgm:t>
        <a:bodyPr/>
        <a:lstStyle/>
        <a:p>
          <a:pPr algn="just"/>
          <a:r>
            <a:rPr lang="pt-PT" sz="1200" dirty="0" smtClean="0"/>
            <a:t>Aberta ao meio envolvente</a:t>
          </a:r>
          <a:endParaRPr lang="pt-PT" sz="1200" dirty="0"/>
        </a:p>
      </dgm:t>
    </dgm:pt>
    <dgm:pt modelId="{913B8195-FB43-4610-B202-61BE7A628027}" type="parTrans" cxnId="{79D3E1EE-CDB8-41C7-87B7-3413F2949DC1}">
      <dgm:prSet/>
      <dgm:spPr/>
      <dgm:t>
        <a:bodyPr/>
        <a:lstStyle/>
        <a:p>
          <a:endParaRPr lang="pt-PT"/>
        </a:p>
      </dgm:t>
    </dgm:pt>
    <dgm:pt modelId="{8D885868-C294-4C06-B519-8D51D61092B2}" type="sibTrans" cxnId="{79D3E1EE-CDB8-41C7-87B7-3413F2949DC1}">
      <dgm:prSet/>
      <dgm:spPr/>
      <dgm:t>
        <a:bodyPr/>
        <a:lstStyle/>
        <a:p>
          <a:endParaRPr lang="pt-PT"/>
        </a:p>
      </dgm:t>
    </dgm:pt>
    <dgm:pt modelId="{485272A1-8D8B-429F-94F8-FAC1C48CD8BE}">
      <dgm:prSet phldrT="[Texto]" custT="1"/>
      <dgm:spPr/>
      <dgm:t>
        <a:bodyPr/>
        <a:lstStyle/>
        <a:p>
          <a:pPr algn="just"/>
          <a:r>
            <a:rPr lang="pt-PT" sz="1200" dirty="0" smtClean="0"/>
            <a:t>presença cristã no mundo (oferta de sentido)</a:t>
          </a:r>
          <a:endParaRPr lang="pt-PT" sz="1200" dirty="0"/>
        </a:p>
      </dgm:t>
    </dgm:pt>
    <dgm:pt modelId="{04770E6F-CFE1-486F-ADBC-ED4E16CBF9AF}" type="parTrans" cxnId="{B6EC7C77-41B4-41BC-BB79-250FAC2802B1}">
      <dgm:prSet/>
      <dgm:spPr/>
      <dgm:t>
        <a:bodyPr/>
        <a:lstStyle/>
        <a:p>
          <a:endParaRPr lang="pt-PT"/>
        </a:p>
      </dgm:t>
    </dgm:pt>
    <dgm:pt modelId="{61B2B129-FE3B-455F-A9CA-65B8C3E178B5}" type="sibTrans" cxnId="{B6EC7C77-41B4-41BC-BB79-250FAC2802B1}">
      <dgm:prSet/>
      <dgm:spPr/>
      <dgm:t>
        <a:bodyPr/>
        <a:lstStyle/>
        <a:p>
          <a:endParaRPr lang="pt-PT"/>
        </a:p>
      </dgm:t>
    </dgm:pt>
    <dgm:pt modelId="{9CD8579B-347F-46F1-960B-DE92141129A4}">
      <dgm:prSet phldrT="[Texto]" custT="1"/>
      <dgm:spPr/>
      <dgm:t>
        <a:bodyPr/>
        <a:lstStyle/>
        <a:p>
          <a:pPr algn="just"/>
          <a:r>
            <a:rPr lang="pt-PT" sz="1200" dirty="0" smtClean="0"/>
            <a:t>ao serviço do Reino (valores) – contributo para a sociedade</a:t>
          </a:r>
        </a:p>
      </dgm:t>
    </dgm:pt>
    <dgm:pt modelId="{C85AD681-BCF0-463E-A528-CDDBCF30E868}" type="parTrans" cxnId="{D8B3AF16-8041-448E-BE8B-E2E5C02ECEE5}">
      <dgm:prSet/>
      <dgm:spPr/>
      <dgm:t>
        <a:bodyPr/>
        <a:lstStyle/>
        <a:p>
          <a:endParaRPr lang="pt-PT"/>
        </a:p>
      </dgm:t>
    </dgm:pt>
    <dgm:pt modelId="{EE16A858-FBDB-46B4-86E2-93F9253EA025}" type="sibTrans" cxnId="{D8B3AF16-8041-448E-BE8B-E2E5C02ECEE5}">
      <dgm:prSet/>
      <dgm:spPr/>
      <dgm:t>
        <a:bodyPr/>
        <a:lstStyle/>
        <a:p>
          <a:endParaRPr lang="pt-PT"/>
        </a:p>
      </dgm:t>
    </dgm:pt>
    <dgm:pt modelId="{ABCD6CB6-A369-476E-9FB4-A342CBDF185C}" type="pres">
      <dgm:prSet presAssocID="{B751ACD6-E850-4C15-B486-89A00E92CF2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49049FC-3703-464F-8EA5-101708E8EF35}" type="pres">
      <dgm:prSet presAssocID="{B751ACD6-E850-4C15-B486-89A00E92CF28}" presName="arrow" presStyleLbl="bgShp" presStyleIdx="0" presStyleCnt="1"/>
      <dgm:spPr/>
    </dgm:pt>
    <dgm:pt modelId="{9FA02739-56F6-41E6-8280-9B54665C2188}" type="pres">
      <dgm:prSet presAssocID="{B751ACD6-E850-4C15-B486-89A00E92CF28}" presName="arrowDiagram5" presStyleCnt="0"/>
      <dgm:spPr/>
    </dgm:pt>
    <dgm:pt modelId="{82CF862C-52AE-49C7-971A-34A743CE6F50}" type="pres">
      <dgm:prSet presAssocID="{DAB58A21-AD87-4A7F-8AA9-28F12BC1DFE4}" presName="bullet5a" presStyleLbl="node1" presStyleIdx="0" presStyleCnt="5"/>
      <dgm:spPr/>
    </dgm:pt>
    <dgm:pt modelId="{2159FBE4-7612-431A-99F2-C9693AC6128C}" type="pres">
      <dgm:prSet presAssocID="{DAB58A21-AD87-4A7F-8AA9-28F12BC1DFE4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1F9CE5-EE73-4742-A500-C7B030BEEAF7}" type="pres">
      <dgm:prSet presAssocID="{BCDB7F62-9579-46B4-AB4B-15D4F4073ABA}" presName="bullet5b" presStyleLbl="node1" presStyleIdx="1" presStyleCnt="5"/>
      <dgm:spPr/>
    </dgm:pt>
    <dgm:pt modelId="{7A5611FC-F511-429D-A648-2B3332D02E9F}" type="pres">
      <dgm:prSet presAssocID="{BCDB7F62-9579-46B4-AB4B-15D4F4073AB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6623A76-F1BA-4B6A-BF3C-6EF6329F3961}" type="pres">
      <dgm:prSet presAssocID="{75D2DE2B-173B-43E2-8623-1996AE48653C}" presName="bullet5c" presStyleLbl="node1" presStyleIdx="2" presStyleCnt="5"/>
      <dgm:spPr/>
    </dgm:pt>
    <dgm:pt modelId="{76141C23-F3CB-4ECA-9780-69788251A7AB}" type="pres">
      <dgm:prSet presAssocID="{75D2DE2B-173B-43E2-8623-1996AE48653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50513A-CC4E-4019-8D35-D623920E6AAE}" type="pres">
      <dgm:prSet presAssocID="{369C35ED-E537-4EE6-A1FF-8E250CFE3DF9}" presName="bullet5d" presStyleLbl="node1" presStyleIdx="3" presStyleCnt="5"/>
      <dgm:spPr/>
    </dgm:pt>
    <dgm:pt modelId="{E8810B97-9A87-4AED-A0C2-F39AD9DF3DAB}" type="pres">
      <dgm:prSet presAssocID="{369C35ED-E537-4EE6-A1FF-8E250CFE3DF9}" presName="textBox5d" presStyleLbl="revTx" presStyleIdx="3" presStyleCnt="5" custScaleX="111427" custLinFactNeighborX="4026" custLinFactNeighborY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77D391-B671-4058-A804-DB521ABF543D}" type="pres">
      <dgm:prSet presAssocID="{8C02B76E-4CF2-4741-80AE-B2E2524018C3}" presName="bullet5e" presStyleLbl="node1" presStyleIdx="4" presStyleCnt="5"/>
      <dgm:spPr/>
    </dgm:pt>
    <dgm:pt modelId="{2DA95139-9AE6-4236-8E60-D0279AA7610C}" type="pres">
      <dgm:prSet presAssocID="{8C02B76E-4CF2-4741-80AE-B2E2524018C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B7752F7-B6A1-403D-997F-C02424BB6D6B}" type="presOf" srcId="{EA80184A-A2AE-430B-93B0-E044978D5FE5}" destId="{E8810B97-9A87-4AED-A0C2-F39AD9DF3DAB}" srcOrd="0" destOrd="7" presId="urn:microsoft.com/office/officeart/2005/8/layout/arrow2"/>
    <dgm:cxn modelId="{EE29716B-D9CF-4AC9-9754-0FAEE6D920E0}" type="presOf" srcId="{AF7B3A48-07A4-462E-8763-FFE97EC24BA9}" destId="{2DA95139-9AE6-4236-8E60-D0279AA7610C}" srcOrd="0" destOrd="1" presId="urn:microsoft.com/office/officeart/2005/8/layout/arrow2"/>
    <dgm:cxn modelId="{D8B3AF16-8041-448E-BE8B-E2E5C02ECEE5}" srcId="{8C02B76E-4CF2-4741-80AE-B2E2524018C3}" destId="{9CD8579B-347F-46F1-960B-DE92141129A4}" srcOrd="2" destOrd="0" parTransId="{C85AD681-BCF0-463E-A528-CDDBCF30E868}" sibTransId="{EE16A858-FBDB-46B4-86E2-93F9253EA025}"/>
    <dgm:cxn modelId="{FADF23A8-D7E9-4E7E-BE89-E96C20719FEE}" srcId="{B751ACD6-E850-4C15-B486-89A00E92CF28}" destId="{369C35ED-E537-4EE6-A1FF-8E250CFE3DF9}" srcOrd="3" destOrd="0" parTransId="{AE20E734-E815-4398-9CF2-61E57FDD322D}" sibTransId="{702D68E3-3AFD-407A-868D-06439BF00FA1}"/>
    <dgm:cxn modelId="{52B75FBC-C794-42AE-8B61-DC6CF900A8DE}" type="presOf" srcId="{DAB58A21-AD87-4A7F-8AA9-28F12BC1DFE4}" destId="{2159FBE4-7612-431A-99F2-C9693AC6128C}" srcOrd="0" destOrd="0" presId="urn:microsoft.com/office/officeart/2005/8/layout/arrow2"/>
    <dgm:cxn modelId="{6950A1C3-3A48-4FB3-9FCC-FEB44ADF9D03}" type="presOf" srcId="{485272A1-8D8B-429F-94F8-FAC1C48CD8BE}" destId="{2DA95139-9AE6-4236-8E60-D0279AA7610C}" srcOrd="0" destOrd="2" presId="urn:microsoft.com/office/officeart/2005/8/layout/arrow2"/>
    <dgm:cxn modelId="{E956A90E-0C3A-472C-8652-20127C669CB1}" srcId="{B751ACD6-E850-4C15-B486-89A00E92CF28}" destId="{8C02B76E-4CF2-4741-80AE-B2E2524018C3}" srcOrd="4" destOrd="0" parTransId="{115240AA-99A0-44C4-8DF5-255F76C9F4EE}" sibTransId="{1E3EFA07-B983-487F-8FAA-4898473405F0}"/>
    <dgm:cxn modelId="{8EB63FE6-0048-4B69-8EBE-44452874390F}" type="presOf" srcId="{7C07F35F-0289-4F19-AC60-92F7358A468F}" destId="{E8810B97-9A87-4AED-A0C2-F39AD9DF3DAB}" srcOrd="0" destOrd="4" presId="urn:microsoft.com/office/officeart/2005/8/layout/arrow2"/>
    <dgm:cxn modelId="{098955F3-DC6A-4D5E-98C1-3F8444D8EFA7}" srcId="{369C35ED-E537-4EE6-A1FF-8E250CFE3DF9}" destId="{EA80184A-A2AE-430B-93B0-E044978D5FE5}" srcOrd="6" destOrd="0" parTransId="{AB95E530-9591-4E6D-8F1A-F79DC72DA1E5}" sibTransId="{E21D2A9D-FB77-4411-82BD-A1E1B7D55DD9}"/>
    <dgm:cxn modelId="{C5329AF5-4C52-43BB-85F9-D94D36AF652A}" type="presOf" srcId="{B751ACD6-E850-4C15-B486-89A00E92CF28}" destId="{ABCD6CB6-A369-476E-9FB4-A342CBDF185C}" srcOrd="0" destOrd="0" presId="urn:microsoft.com/office/officeart/2005/8/layout/arrow2"/>
    <dgm:cxn modelId="{C5EA7BED-4949-45B6-916F-65AA8346104D}" type="presOf" srcId="{8C02B76E-4CF2-4741-80AE-B2E2524018C3}" destId="{2DA95139-9AE6-4236-8E60-D0279AA7610C}" srcOrd="0" destOrd="0" presId="urn:microsoft.com/office/officeart/2005/8/layout/arrow2"/>
    <dgm:cxn modelId="{F55E499A-325C-455F-95E1-116DAA7E6426}" type="presOf" srcId="{9CD8579B-347F-46F1-960B-DE92141129A4}" destId="{2DA95139-9AE6-4236-8E60-D0279AA7610C}" srcOrd="0" destOrd="3" presId="urn:microsoft.com/office/officeart/2005/8/layout/arrow2"/>
    <dgm:cxn modelId="{DAA3C4CE-6746-4ACD-ABD5-2B4DD9F9A958}" srcId="{369C35ED-E537-4EE6-A1FF-8E250CFE3DF9}" destId="{7C07F35F-0289-4F19-AC60-92F7358A468F}" srcOrd="3" destOrd="0" parTransId="{21246FA9-1696-4B73-80B6-8EC9D88DC827}" sibTransId="{F02FD481-AA7E-4C81-9126-4FC2CF881038}"/>
    <dgm:cxn modelId="{8AE7303E-B2B1-4074-8E9F-F1A22D9CD84C}" type="presOf" srcId="{BCDB7F62-9579-46B4-AB4B-15D4F4073ABA}" destId="{7A5611FC-F511-429D-A648-2B3332D02E9F}" srcOrd="0" destOrd="0" presId="urn:microsoft.com/office/officeart/2005/8/layout/arrow2"/>
    <dgm:cxn modelId="{17EB3965-E08A-4283-9913-00D26031F8FE}" type="presOf" srcId="{75D2DE2B-173B-43E2-8623-1996AE48653C}" destId="{76141C23-F3CB-4ECA-9780-69788251A7AB}" srcOrd="0" destOrd="0" presId="urn:microsoft.com/office/officeart/2005/8/layout/arrow2"/>
    <dgm:cxn modelId="{79D3E1EE-CDB8-41C7-87B7-3413F2949DC1}" srcId="{8C02B76E-4CF2-4741-80AE-B2E2524018C3}" destId="{AF7B3A48-07A4-462E-8763-FFE97EC24BA9}" srcOrd="0" destOrd="0" parTransId="{913B8195-FB43-4610-B202-61BE7A628027}" sibTransId="{8D885868-C294-4C06-B519-8D51D61092B2}"/>
    <dgm:cxn modelId="{56498F7D-E700-4086-AAA7-BC762C6B831D}" type="presOf" srcId="{41D00488-DC42-43CA-BDBC-FA123A0AEE87}" destId="{E8810B97-9A87-4AED-A0C2-F39AD9DF3DAB}" srcOrd="0" destOrd="5" presId="urn:microsoft.com/office/officeart/2005/8/layout/arrow2"/>
    <dgm:cxn modelId="{26EDAEAD-7A7F-42B2-B4E3-D2E8322C421E}" srcId="{B751ACD6-E850-4C15-B486-89A00E92CF28}" destId="{BCDB7F62-9579-46B4-AB4B-15D4F4073ABA}" srcOrd="1" destOrd="0" parTransId="{E6F572BA-7ADF-4968-B3E1-8FDFEC2E052D}" sibTransId="{CE5556E1-E5FF-49D1-96A6-744392E1D420}"/>
    <dgm:cxn modelId="{03AED05E-5695-492F-8CFE-D97179A19E25}" type="presOf" srcId="{0BD95779-AFF6-4898-AF8E-21D7B9A2E9E0}" destId="{E8810B97-9A87-4AED-A0C2-F39AD9DF3DAB}" srcOrd="0" destOrd="2" presId="urn:microsoft.com/office/officeart/2005/8/layout/arrow2"/>
    <dgm:cxn modelId="{DB9DE74C-253C-40D9-B80D-FE070EB71808}" srcId="{B751ACD6-E850-4C15-B486-89A00E92CF28}" destId="{75D2DE2B-173B-43E2-8623-1996AE48653C}" srcOrd="2" destOrd="0" parTransId="{B64B8660-82BE-4B6B-861D-EF5A078578A4}" sibTransId="{352098B1-1765-416F-9587-0ECECBF8933A}"/>
    <dgm:cxn modelId="{71718D3D-3794-4F95-8B53-8D0E507377EE}" srcId="{369C35ED-E537-4EE6-A1FF-8E250CFE3DF9}" destId="{F52C4336-201F-4164-B600-67135D60AAE9}" srcOrd="2" destOrd="0" parTransId="{D581907C-08C9-41B5-9B64-0F6C645C31A0}" sibTransId="{71854A08-6600-4F89-AF6F-BA641E5CE305}"/>
    <dgm:cxn modelId="{ABB32C40-178B-4693-80A4-A51F545AFE2C}" type="presOf" srcId="{F52C4336-201F-4164-B600-67135D60AAE9}" destId="{E8810B97-9A87-4AED-A0C2-F39AD9DF3DAB}" srcOrd="0" destOrd="3" presId="urn:microsoft.com/office/officeart/2005/8/layout/arrow2"/>
    <dgm:cxn modelId="{2DB0D42D-805A-4B18-9885-6803CB0985D5}" srcId="{369C35ED-E537-4EE6-A1FF-8E250CFE3DF9}" destId="{4B211893-496D-4BE3-A12C-DB9363A9D858}" srcOrd="0" destOrd="0" parTransId="{BB288EA1-7120-46E5-BBBF-0E2961101EB2}" sibTransId="{1D23D76A-1529-42FC-9B5A-8B7F0FAF9A6D}"/>
    <dgm:cxn modelId="{0D01A02D-AD75-4CB1-946D-4F2A8221C353}" srcId="{B751ACD6-E850-4C15-B486-89A00E92CF28}" destId="{DAB58A21-AD87-4A7F-8AA9-28F12BC1DFE4}" srcOrd="0" destOrd="0" parTransId="{246DB3C9-4396-44F6-AB76-62FE9A6B8EAB}" sibTransId="{E9079F97-8401-4996-9ADC-9FC001FE3CA0}"/>
    <dgm:cxn modelId="{B6EC7C77-41B4-41BC-BB79-250FAC2802B1}" srcId="{8C02B76E-4CF2-4741-80AE-B2E2524018C3}" destId="{485272A1-8D8B-429F-94F8-FAC1C48CD8BE}" srcOrd="1" destOrd="0" parTransId="{04770E6F-CFE1-486F-ADBC-ED4E16CBF9AF}" sibTransId="{61B2B129-FE3B-455F-A9CA-65B8C3E178B5}"/>
    <dgm:cxn modelId="{AF3142CA-DC0D-4B01-A950-F734809C1214}" srcId="{369C35ED-E537-4EE6-A1FF-8E250CFE3DF9}" destId="{0BD95779-AFF6-4898-AF8E-21D7B9A2E9E0}" srcOrd="1" destOrd="0" parTransId="{D4BFFE4A-2772-415C-8E14-72632608F8A6}" sibTransId="{A34E38F3-91D8-455D-B88F-236FA2DED9D7}"/>
    <dgm:cxn modelId="{E8480FCF-1743-4D6E-820A-0CC5129022AD}" type="presOf" srcId="{4B211893-496D-4BE3-A12C-DB9363A9D858}" destId="{E8810B97-9A87-4AED-A0C2-F39AD9DF3DAB}" srcOrd="0" destOrd="1" presId="urn:microsoft.com/office/officeart/2005/8/layout/arrow2"/>
    <dgm:cxn modelId="{C0B612C0-CDE6-41DB-BA00-85BDFA0D1B6A}" type="presOf" srcId="{369C35ED-E537-4EE6-A1FF-8E250CFE3DF9}" destId="{E8810B97-9A87-4AED-A0C2-F39AD9DF3DAB}" srcOrd="0" destOrd="0" presId="urn:microsoft.com/office/officeart/2005/8/layout/arrow2"/>
    <dgm:cxn modelId="{25730334-39E9-48D7-8BC1-D4DAE5331E47}" srcId="{369C35ED-E537-4EE6-A1FF-8E250CFE3DF9}" destId="{41D00488-DC42-43CA-BDBC-FA123A0AEE87}" srcOrd="4" destOrd="0" parTransId="{79444C3F-FA9E-4F0A-954C-8A3914971151}" sibTransId="{C25C14AF-3B77-4B49-9EB9-C00E69798EA3}"/>
    <dgm:cxn modelId="{B51B4023-5B8E-482F-943F-B7787E207C64}" srcId="{369C35ED-E537-4EE6-A1FF-8E250CFE3DF9}" destId="{2CD2A8D7-AC23-4128-841F-64C48EEC8E2C}" srcOrd="5" destOrd="0" parTransId="{7B9AE067-6BB0-425D-87CC-9E48BDC8E61A}" sibTransId="{97463725-6974-4CDA-A8D6-99BF1176E37F}"/>
    <dgm:cxn modelId="{3FC02392-DCDC-4D3C-9E6A-9266A585DDFF}" type="presOf" srcId="{2CD2A8D7-AC23-4128-841F-64C48EEC8E2C}" destId="{E8810B97-9A87-4AED-A0C2-F39AD9DF3DAB}" srcOrd="0" destOrd="6" presId="urn:microsoft.com/office/officeart/2005/8/layout/arrow2"/>
    <dgm:cxn modelId="{CFA666EA-636A-4512-9304-5A3110493B22}" type="presParOf" srcId="{ABCD6CB6-A369-476E-9FB4-A342CBDF185C}" destId="{B49049FC-3703-464F-8EA5-101708E8EF35}" srcOrd="0" destOrd="0" presId="urn:microsoft.com/office/officeart/2005/8/layout/arrow2"/>
    <dgm:cxn modelId="{81A4F6C7-3639-4925-8AAA-513AD075A33C}" type="presParOf" srcId="{ABCD6CB6-A369-476E-9FB4-A342CBDF185C}" destId="{9FA02739-56F6-41E6-8280-9B54665C2188}" srcOrd="1" destOrd="0" presId="urn:microsoft.com/office/officeart/2005/8/layout/arrow2"/>
    <dgm:cxn modelId="{55A70B10-71FF-43B6-94C8-8B24A32D432D}" type="presParOf" srcId="{9FA02739-56F6-41E6-8280-9B54665C2188}" destId="{82CF862C-52AE-49C7-971A-34A743CE6F50}" srcOrd="0" destOrd="0" presId="urn:microsoft.com/office/officeart/2005/8/layout/arrow2"/>
    <dgm:cxn modelId="{ADE11602-4E17-465D-9CD4-503FAB62DCE8}" type="presParOf" srcId="{9FA02739-56F6-41E6-8280-9B54665C2188}" destId="{2159FBE4-7612-431A-99F2-C9693AC6128C}" srcOrd="1" destOrd="0" presId="urn:microsoft.com/office/officeart/2005/8/layout/arrow2"/>
    <dgm:cxn modelId="{75273F45-38C9-42F0-9F94-2CFE41343DC5}" type="presParOf" srcId="{9FA02739-56F6-41E6-8280-9B54665C2188}" destId="{621F9CE5-EE73-4742-A500-C7B030BEEAF7}" srcOrd="2" destOrd="0" presId="urn:microsoft.com/office/officeart/2005/8/layout/arrow2"/>
    <dgm:cxn modelId="{CE2033F5-D2C7-4845-8AC9-AB883E7F5992}" type="presParOf" srcId="{9FA02739-56F6-41E6-8280-9B54665C2188}" destId="{7A5611FC-F511-429D-A648-2B3332D02E9F}" srcOrd="3" destOrd="0" presId="urn:microsoft.com/office/officeart/2005/8/layout/arrow2"/>
    <dgm:cxn modelId="{C8E1E73F-6CF4-4489-8AB0-53D98743FC69}" type="presParOf" srcId="{9FA02739-56F6-41E6-8280-9B54665C2188}" destId="{76623A76-F1BA-4B6A-BF3C-6EF6329F3961}" srcOrd="4" destOrd="0" presId="urn:microsoft.com/office/officeart/2005/8/layout/arrow2"/>
    <dgm:cxn modelId="{716D060A-BE47-4A27-999F-ED33B8A6A607}" type="presParOf" srcId="{9FA02739-56F6-41E6-8280-9B54665C2188}" destId="{76141C23-F3CB-4ECA-9780-69788251A7AB}" srcOrd="5" destOrd="0" presId="urn:microsoft.com/office/officeart/2005/8/layout/arrow2"/>
    <dgm:cxn modelId="{C8E96DF0-B143-458C-BEA3-5F6733861A0D}" type="presParOf" srcId="{9FA02739-56F6-41E6-8280-9B54665C2188}" destId="{7150513A-CC4E-4019-8D35-D623920E6AAE}" srcOrd="6" destOrd="0" presId="urn:microsoft.com/office/officeart/2005/8/layout/arrow2"/>
    <dgm:cxn modelId="{A3AC665B-6233-4960-B08C-BFC132B1E8BD}" type="presParOf" srcId="{9FA02739-56F6-41E6-8280-9B54665C2188}" destId="{E8810B97-9A87-4AED-A0C2-F39AD9DF3DAB}" srcOrd="7" destOrd="0" presId="urn:microsoft.com/office/officeart/2005/8/layout/arrow2"/>
    <dgm:cxn modelId="{8C546DBE-CE15-4BD6-9847-11151C0395FC}" type="presParOf" srcId="{9FA02739-56F6-41E6-8280-9B54665C2188}" destId="{6C77D391-B671-4058-A804-DB521ABF543D}" srcOrd="8" destOrd="0" presId="urn:microsoft.com/office/officeart/2005/8/layout/arrow2"/>
    <dgm:cxn modelId="{D0CBB8C7-495E-4845-990B-5E0CAF5EEB00}" type="presParOf" srcId="{9FA02739-56F6-41E6-8280-9B54665C2188}" destId="{2DA95139-9AE6-4236-8E60-D0279AA7610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D2A82-7E8C-47FB-9EA6-4FBF797F8681}">
      <dsp:nvSpPr>
        <dsp:cNvPr id="0" name=""/>
        <dsp:cNvSpPr/>
      </dsp:nvSpPr>
      <dsp:spPr>
        <a:xfrm>
          <a:off x="154401" y="0"/>
          <a:ext cx="8229600" cy="462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5177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PT" sz="4000" kern="1200" dirty="0" smtClean="0"/>
            <a:t>28-10-2014</a:t>
          </a:r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r>
            <a:rPr lang="pt-PT" sz="2000" kern="1200" dirty="0" smtClean="0"/>
            <a:t>Início das comemorações do cinquentenário:</a:t>
          </a:r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endParaRPr lang="pt-PT" sz="2000" kern="1200" dirty="0" smtClean="0"/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r>
            <a:rPr lang="pt-PT" sz="2000" kern="1200" dirty="0" smtClean="0"/>
            <a:t>Contributo e resposta ao</a:t>
          </a:r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r>
            <a:rPr lang="pt-PT" sz="2000" i="1" kern="1200" dirty="0" err="1" smtClean="0">
              <a:solidFill>
                <a:srgbClr val="0070C0"/>
              </a:solidFill>
            </a:rPr>
            <a:t>Instrumentum</a:t>
          </a:r>
          <a:r>
            <a:rPr lang="pt-PT" sz="2000" i="1" kern="1200" dirty="0" smtClean="0">
              <a:solidFill>
                <a:srgbClr val="0070C0"/>
              </a:solidFill>
            </a:rPr>
            <a:t> </a:t>
          </a:r>
          <a:r>
            <a:rPr lang="pt-PT" sz="2000" i="1" kern="1200" dirty="0" err="1" smtClean="0">
              <a:solidFill>
                <a:srgbClr val="0070C0"/>
              </a:solidFill>
            </a:rPr>
            <a:t>Laboris</a:t>
          </a:r>
          <a:endParaRPr lang="pt-PT" sz="2000" i="1" kern="1200" dirty="0" smtClean="0">
            <a:solidFill>
              <a:srgbClr val="0070C0"/>
            </a:solidFill>
          </a:endParaRPr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r>
            <a:rPr lang="pt-PT" sz="2000" i="1" kern="1200" dirty="0" smtClean="0">
              <a:solidFill>
                <a:srgbClr val="0070C0"/>
              </a:solidFill>
            </a:rPr>
            <a:t>Educar hoje e amanhã: </a:t>
          </a:r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r>
            <a:rPr lang="pt-PT" sz="2000" i="1" kern="1200" dirty="0" smtClean="0">
              <a:solidFill>
                <a:srgbClr val="0070C0"/>
              </a:solidFill>
            </a:rPr>
            <a:t>uma paixão que se renova </a:t>
          </a:r>
        </a:p>
        <a:p>
          <a:pPr marL="2593975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98750" algn="l"/>
            </a:tabLst>
          </a:pPr>
          <a:r>
            <a:rPr lang="pt-PT" sz="2000" i="1" kern="1200" dirty="0" smtClean="0"/>
            <a:t>(CEC, 2014)</a:t>
          </a:r>
          <a:endParaRPr lang="pt-PT" sz="4000" i="1" kern="1200" dirty="0"/>
        </a:p>
      </dsp:txBody>
      <dsp:txXfrm>
        <a:off x="2262467" y="0"/>
        <a:ext cx="6121534" cy="4621457"/>
      </dsp:txXfrm>
    </dsp:sp>
    <dsp:sp modelId="{70D282C5-3FB4-4104-B609-EF70BC37A9A3}">
      <dsp:nvSpPr>
        <dsp:cNvPr id="0" name=""/>
        <dsp:cNvSpPr/>
      </dsp:nvSpPr>
      <dsp:spPr>
        <a:xfrm>
          <a:off x="514401" y="1222116"/>
          <a:ext cx="4362346" cy="2401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313C7D-90B9-48C3-A65B-29E89B965B64}">
      <dsp:nvSpPr>
        <dsp:cNvPr id="0" name=""/>
        <dsp:cNvSpPr/>
      </dsp:nvSpPr>
      <dsp:spPr>
        <a:xfrm rot="5400000">
          <a:off x="-546919" y="1918211"/>
          <a:ext cx="3646130" cy="2552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3. Sete elementos para a grelha de análise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e futura categorização:</a:t>
          </a:r>
          <a:endParaRPr lang="pt-PT" sz="2000" kern="1200" dirty="0"/>
        </a:p>
      </dsp:txBody>
      <dsp:txXfrm rot="5400000">
        <a:off x="-546919" y="1918211"/>
        <a:ext cx="3646130" cy="2552291"/>
      </dsp:txXfrm>
    </dsp:sp>
    <dsp:sp modelId="{B6F815D5-B9BC-41C7-994A-2883AA051B21}">
      <dsp:nvSpPr>
        <dsp:cNvPr id="0" name=""/>
        <dsp:cNvSpPr/>
      </dsp:nvSpPr>
      <dsp:spPr>
        <a:xfrm rot="5400000">
          <a:off x="2989792" y="-344034"/>
          <a:ext cx="4925634" cy="5800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escola com um </a:t>
          </a:r>
          <a:r>
            <a:rPr lang="pt-PT" sz="1500" b="1" kern="1200" dirty="0" smtClean="0">
              <a:solidFill>
                <a:srgbClr val="002060"/>
              </a:solidFill>
            </a:rPr>
            <a:t>projeto educativo próp</a:t>
          </a:r>
          <a:r>
            <a:rPr lang="pt-PT" sz="1500" kern="1200" dirty="0" smtClean="0">
              <a:solidFill>
                <a:srgbClr val="002060"/>
              </a:solidFill>
            </a:rPr>
            <a:t>rio</a:t>
          </a:r>
          <a:r>
            <a:rPr lang="pt-PT" sz="1500" kern="1200" dirty="0" smtClean="0"/>
            <a:t>, centrado em Cristo, apostado na síntese fé-cultura-vida</a:t>
          </a:r>
          <a:endParaRPr lang="pt-PT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escola de </a:t>
          </a:r>
          <a:r>
            <a:rPr lang="pt-PT" sz="1500" b="1" kern="1200" dirty="0" smtClean="0">
              <a:solidFill>
                <a:srgbClr val="002060"/>
              </a:solidFill>
            </a:rPr>
            <a:t>educação integral e transversal</a:t>
          </a:r>
          <a:r>
            <a:rPr lang="pt-PT" sz="1500" kern="1200" dirty="0" smtClean="0"/>
            <a:t>: à medida de Cristo</a:t>
          </a:r>
          <a:endParaRPr lang="pt-PT" sz="1500" kern="1200" dirty="0"/>
        </a:p>
        <a:p>
          <a:pPr marL="3240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ensino religioso, dimensão religiosa do ensino, proposta clara de fé</a:t>
          </a:r>
          <a:endParaRPr lang="pt-PT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</a:t>
          </a:r>
          <a:r>
            <a:rPr lang="pt-PT" sz="1500" b="1" kern="1200" dirty="0" smtClean="0">
              <a:solidFill>
                <a:srgbClr val="002060"/>
              </a:solidFill>
            </a:rPr>
            <a:t>escola aberta a todos</a:t>
          </a:r>
          <a:r>
            <a:rPr lang="pt-PT" sz="1500" kern="1200" dirty="0" smtClean="0"/>
            <a:t>: </a:t>
          </a:r>
          <a:endParaRPr lang="pt-PT" sz="1500" kern="1200" dirty="0"/>
        </a:p>
        <a:p>
          <a:pPr marL="3240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credos, religiões, opção pelos pobres, pais </a:t>
          </a:r>
          <a:endParaRPr lang="pt-PT" sz="1500" kern="1200" dirty="0"/>
        </a:p>
        <a:p>
          <a:pPr marL="3240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Escola que é sujeito eclesial autêntico</a:t>
          </a:r>
          <a:endParaRPr lang="pt-PT" sz="1500" kern="1200" dirty="0"/>
        </a:p>
        <a:p>
          <a:pPr marL="3240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Dimensão pastoral: proposta da fé, iniciação religiosa e cristã</a:t>
          </a:r>
          <a:endParaRPr lang="pt-PT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escola com um </a:t>
          </a:r>
          <a:r>
            <a:rPr lang="pt-PT" sz="1500" b="1" kern="1200" dirty="0" smtClean="0">
              <a:solidFill>
                <a:srgbClr val="002060"/>
              </a:solidFill>
            </a:rPr>
            <a:t>ambiente educativo cristão</a:t>
          </a:r>
          <a:r>
            <a:rPr lang="pt-PT" sz="1500" kern="1200" dirty="0" smtClean="0"/>
            <a:t>: a importância das pessoas e da relação</a:t>
          </a:r>
          <a:endParaRPr lang="pt-PT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escola </a:t>
          </a:r>
          <a:r>
            <a:rPr lang="pt-PT" sz="1500" b="1" kern="1200" dirty="0" smtClean="0">
              <a:solidFill>
                <a:srgbClr val="002060"/>
              </a:solidFill>
            </a:rPr>
            <a:t>comprometida com a Doutrina Social da Igreja</a:t>
          </a:r>
          <a:r>
            <a:rPr lang="pt-PT" sz="1500" kern="1200" dirty="0" smtClean="0"/>
            <a:t>: </a:t>
          </a:r>
          <a:endParaRPr lang="pt-PT" sz="1500" kern="1200" dirty="0"/>
        </a:p>
        <a:p>
          <a:pPr marL="3240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Princípios da DSI: dignidade humana, bem comum, subsidiariedade</a:t>
          </a:r>
          <a:endParaRPr lang="pt-PT" sz="1500" kern="1200" dirty="0">
            <a:solidFill>
              <a:srgbClr val="00206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>
              <a:solidFill>
                <a:srgbClr val="002060"/>
              </a:solidFill>
            </a:rPr>
            <a:t>Uma escola com </a:t>
          </a:r>
          <a:r>
            <a:rPr lang="pt-PT" sz="1500" kern="1200" dirty="0" smtClean="0"/>
            <a:t>liderança pastoral (não burocratas! – CEC, 2014)</a:t>
          </a:r>
          <a:endParaRPr lang="pt-PT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escola com um </a:t>
          </a:r>
          <a:r>
            <a:rPr lang="pt-PT" sz="1500" b="1" kern="1200" dirty="0" smtClean="0">
              <a:solidFill>
                <a:srgbClr val="002060"/>
              </a:solidFill>
            </a:rPr>
            <a:t>número significativo de professores católic</a:t>
          </a:r>
          <a:r>
            <a:rPr lang="pt-PT" sz="1500" kern="1200" dirty="0" smtClean="0">
              <a:solidFill>
                <a:srgbClr val="002060"/>
              </a:solidFill>
            </a:rPr>
            <a:t>os </a:t>
          </a:r>
          <a:r>
            <a:rPr lang="pt-PT" sz="1500" kern="1200" dirty="0" smtClean="0"/>
            <a:t>(</a:t>
          </a:r>
          <a:r>
            <a:rPr lang="pt-PT" sz="1500" kern="1200" dirty="0" err="1" smtClean="0"/>
            <a:t>Fossion</a:t>
          </a:r>
          <a:r>
            <a:rPr lang="pt-PT" sz="1500" kern="1200" dirty="0" smtClean="0"/>
            <a:t>, 2013; CEC 2014)</a:t>
          </a:r>
          <a:endParaRPr lang="pt-PT" sz="1500" kern="1200" dirty="0"/>
        </a:p>
      </dsp:txBody>
      <dsp:txXfrm rot="5400000">
        <a:off x="2989792" y="-344034"/>
        <a:ext cx="4925634" cy="580063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FFCE9A-CF56-403E-9F8F-6281AF1E2288}">
      <dsp:nvSpPr>
        <dsp:cNvPr id="0" name=""/>
        <dsp:cNvSpPr/>
      </dsp:nvSpPr>
      <dsp:spPr>
        <a:xfrm>
          <a:off x="0" y="3085658"/>
          <a:ext cx="8435280" cy="785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Técnicas de investigação:</a:t>
          </a:r>
          <a:endParaRPr lang="pt-PT" sz="1600" kern="1200" dirty="0"/>
        </a:p>
      </dsp:txBody>
      <dsp:txXfrm>
        <a:off x="0" y="3085658"/>
        <a:ext cx="8435280" cy="424101"/>
      </dsp:txXfrm>
    </dsp:sp>
    <dsp:sp modelId="{4DD86F8D-75A0-4626-A0AD-4FE9055A794E}">
      <dsp:nvSpPr>
        <dsp:cNvPr id="0" name=""/>
        <dsp:cNvSpPr/>
      </dsp:nvSpPr>
      <dsp:spPr>
        <a:xfrm>
          <a:off x="0" y="3473950"/>
          <a:ext cx="2760213" cy="19986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Observação, predominantemente não participante. 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Objeto: espaços, atores, comportamentos, discursos, sentimentos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Resultado: 16 Notas de terreno</a:t>
          </a:r>
        </a:p>
      </dsp:txBody>
      <dsp:txXfrm>
        <a:off x="0" y="3473950"/>
        <a:ext cx="2760213" cy="1998658"/>
      </dsp:txXfrm>
    </dsp:sp>
    <dsp:sp modelId="{82057C8A-3C7D-49BD-BC8C-925BF45D277C}">
      <dsp:nvSpPr>
        <dsp:cNvPr id="0" name=""/>
        <dsp:cNvSpPr/>
      </dsp:nvSpPr>
      <dsp:spPr>
        <a:xfrm>
          <a:off x="2710204" y="3495219"/>
          <a:ext cx="2405372" cy="1966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pt-PT" sz="1400" kern="1200" dirty="0" smtClean="0"/>
            <a:t>Nove entrevistas semiestruturadas:</a:t>
          </a:r>
          <a:endParaRPr lang="pt-PT" sz="14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300" kern="1200" dirty="0" smtClean="0"/>
            <a:t>3 individuais: diretores</a:t>
          </a:r>
          <a:endParaRPr lang="pt-PT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pt-PT" sz="1300" kern="1200" dirty="0" smtClean="0"/>
            <a:t>6 tipo </a:t>
          </a:r>
          <a:r>
            <a:rPr lang="pt-PT" sz="1300" i="1" kern="1200" dirty="0" err="1" smtClean="0"/>
            <a:t>focus</a:t>
          </a:r>
          <a:r>
            <a:rPr lang="pt-PT" sz="1300" i="1" kern="1200" dirty="0" smtClean="0"/>
            <a:t> </a:t>
          </a:r>
          <a:r>
            <a:rPr lang="pt-PT" sz="1300" i="1" kern="1200" dirty="0" err="1" smtClean="0"/>
            <a:t>group</a:t>
          </a:r>
          <a:r>
            <a:rPr lang="pt-PT" sz="1300" i="1" kern="1200" dirty="0" smtClean="0"/>
            <a:t>:</a:t>
          </a:r>
          <a:r>
            <a:rPr lang="pt-PT" sz="1300" kern="1200" dirty="0" smtClean="0"/>
            <a:t> 2 a professores com especiais responsabilidades e 4 a alunos do 9º ano</a:t>
          </a:r>
          <a:endParaRPr lang="pt-PT" sz="1300" kern="1200" dirty="0"/>
        </a:p>
      </dsp:txBody>
      <dsp:txXfrm>
        <a:off x="2710204" y="3495219"/>
        <a:ext cx="2405372" cy="1966901"/>
      </dsp:txXfrm>
    </dsp:sp>
    <dsp:sp modelId="{50BC81DF-7D8B-4EBE-B537-C027C399C7BF}">
      <dsp:nvSpPr>
        <dsp:cNvPr id="0" name=""/>
        <dsp:cNvSpPr/>
      </dsp:nvSpPr>
      <dsp:spPr>
        <a:xfrm>
          <a:off x="5112570" y="3495219"/>
          <a:ext cx="1728621" cy="18469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Análise documental: Ideário, PE, RI, Plano Anual de Atividades</a:t>
          </a:r>
          <a:endParaRPr lang="pt-PT" sz="1400" kern="1200" dirty="0"/>
        </a:p>
      </dsp:txBody>
      <dsp:txXfrm>
        <a:off x="5112570" y="3495219"/>
        <a:ext cx="1728621" cy="1846938"/>
      </dsp:txXfrm>
    </dsp:sp>
    <dsp:sp modelId="{A59483D2-C9A0-47FB-84AC-9D7FB5FDDBEA}">
      <dsp:nvSpPr>
        <dsp:cNvPr id="0" name=""/>
        <dsp:cNvSpPr/>
      </dsp:nvSpPr>
      <dsp:spPr>
        <a:xfrm>
          <a:off x="6840759" y="3512417"/>
          <a:ext cx="1531885" cy="19601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Análise de conteúdo (triangulação metodológica e de dados): análise interpretativa</a:t>
          </a:r>
          <a:endParaRPr lang="pt-PT" sz="1400" kern="1200" dirty="0"/>
        </a:p>
      </dsp:txBody>
      <dsp:txXfrm>
        <a:off x="6840759" y="3512417"/>
        <a:ext cx="1531885" cy="1960191"/>
      </dsp:txXfrm>
    </dsp:sp>
    <dsp:sp modelId="{5CED9DB0-A475-46E0-BC77-CBDAAF5B1BB6}">
      <dsp:nvSpPr>
        <dsp:cNvPr id="0" name=""/>
        <dsp:cNvSpPr/>
      </dsp:nvSpPr>
      <dsp:spPr>
        <a:xfrm rot="10800000">
          <a:off x="0" y="520301"/>
          <a:ext cx="8435280" cy="264803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2. Um estudo de caso duplo: observação detalhada de um contexto específico:</a:t>
          </a:r>
          <a:endParaRPr lang="pt-PT" sz="1600" kern="1200" dirty="0"/>
        </a:p>
      </dsp:txBody>
      <dsp:txXfrm>
        <a:off x="0" y="520301"/>
        <a:ext cx="8435280" cy="929461"/>
      </dsp:txXfrm>
    </dsp:sp>
    <dsp:sp modelId="{29DCD78A-A390-442C-A52C-EDBE922D466E}">
      <dsp:nvSpPr>
        <dsp:cNvPr id="0" name=""/>
        <dsp:cNvSpPr/>
      </dsp:nvSpPr>
      <dsp:spPr>
        <a:xfrm>
          <a:off x="0" y="1300944"/>
          <a:ext cx="2809014" cy="1570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Estudo de caso instrumental, não para comparar, mas para ilustrar a variedade de ambientes ou o sujeito a que se possa aplicar a observação; mais importante a profundidade que a amplitude!</a:t>
          </a:r>
          <a:endParaRPr lang="pt-PT" sz="1400" kern="1200" dirty="0"/>
        </a:p>
      </dsp:txBody>
      <dsp:txXfrm>
        <a:off x="0" y="1300944"/>
        <a:ext cx="2809014" cy="1570612"/>
      </dsp:txXfrm>
    </dsp:sp>
    <dsp:sp modelId="{A7C9E1BB-61EC-40C2-8964-33B93648ADAB}">
      <dsp:nvSpPr>
        <dsp:cNvPr id="0" name=""/>
        <dsp:cNvSpPr/>
      </dsp:nvSpPr>
      <dsp:spPr>
        <a:xfrm>
          <a:off x="2808301" y="1296150"/>
          <a:ext cx="2809014" cy="10420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Observação de 2 colégios de duas ordens religiosas (A e B), no “Grande Porto”</a:t>
          </a:r>
          <a:endParaRPr lang="pt-PT" sz="1400" kern="1200" dirty="0"/>
        </a:p>
      </dsp:txBody>
      <dsp:txXfrm>
        <a:off x="2808301" y="1296150"/>
        <a:ext cx="2809014" cy="1042050"/>
      </dsp:txXfrm>
    </dsp:sp>
    <dsp:sp modelId="{3D96E740-B3C4-43E1-ABBE-22AD13FB22C5}">
      <dsp:nvSpPr>
        <dsp:cNvPr id="0" name=""/>
        <dsp:cNvSpPr/>
      </dsp:nvSpPr>
      <dsp:spPr>
        <a:xfrm>
          <a:off x="5622147" y="1296150"/>
          <a:ext cx="2809014" cy="10420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Sem acesso a um colégio diocesano (C)</a:t>
          </a:r>
          <a:endParaRPr lang="pt-PT" sz="1400" kern="1200" dirty="0"/>
        </a:p>
      </dsp:txBody>
      <dsp:txXfrm>
        <a:off x="5622147" y="1296150"/>
        <a:ext cx="2809014" cy="1042050"/>
      </dsp:txXfrm>
    </dsp:sp>
    <dsp:sp modelId="{01827C67-0700-4430-96B0-2E92A057256C}">
      <dsp:nvSpPr>
        <dsp:cNvPr id="0" name=""/>
        <dsp:cNvSpPr/>
      </dsp:nvSpPr>
      <dsp:spPr>
        <a:xfrm rot="10800000">
          <a:off x="0" y="2874"/>
          <a:ext cx="8435280" cy="8800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1. Opção pela metodologia qualitativa: abordagem de cariz interpretativo e socio-crítico, tendo em conta o objeto “complexo” da investigação: educação, escola, ensino…</a:t>
          </a:r>
          <a:endParaRPr lang="pt-PT" sz="1600" kern="1200" dirty="0"/>
        </a:p>
      </dsp:txBody>
      <dsp:txXfrm rot="10800000">
        <a:off x="0" y="2874"/>
        <a:ext cx="8435280" cy="8800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8DE7D-88D9-4914-A415-9E2FE9F552F6}">
      <dsp:nvSpPr>
        <dsp:cNvPr id="0" name=""/>
        <dsp:cNvSpPr/>
      </dsp:nvSpPr>
      <dsp:spPr>
        <a:xfrm rot="10800000">
          <a:off x="2251395" y="154"/>
          <a:ext cx="8044733" cy="900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rgbClr val="0070C0"/>
              </a:solidFill>
            </a:rPr>
            <a:t>Educação integral e transversal: </a:t>
          </a:r>
          <a:r>
            <a:rPr lang="pt-PT" sz="1400" kern="1200" dirty="0" smtClean="0"/>
            <a:t>Dimensões antropológica, pedagógica, </a:t>
          </a:r>
          <a:r>
            <a:rPr lang="pt-PT" sz="1400" kern="1200" dirty="0" err="1" smtClean="0"/>
            <a:t>cristocêntrica</a:t>
          </a:r>
          <a:r>
            <a:rPr lang="pt-PT" sz="1400" kern="1200" dirty="0" smtClean="0"/>
            <a:t>, religiosa, moral</a:t>
          </a:r>
          <a:endParaRPr lang="pt-PT" sz="1400" kern="1200" dirty="0"/>
        </a:p>
      </dsp:txBody>
      <dsp:txXfrm rot="10800000">
        <a:off x="2251395" y="154"/>
        <a:ext cx="8044733" cy="900360"/>
      </dsp:txXfrm>
    </dsp:sp>
    <dsp:sp modelId="{2915103C-DD71-4492-8A8E-34ED38CFA0E0}">
      <dsp:nvSpPr>
        <dsp:cNvPr id="0" name=""/>
        <dsp:cNvSpPr/>
      </dsp:nvSpPr>
      <dsp:spPr>
        <a:xfrm>
          <a:off x="1801215" y="154"/>
          <a:ext cx="900360" cy="900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D2E3F-920F-4BDA-B0D7-843AAB1F6CAF}">
      <dsp:nvSpPr>
        <dsp:cNvPr id="0" name=""/>
        <dsp:cNvSpPr/>
      </dsp:nvSpPr>
      <dsp:spPr>
        <a:xfrm rot="10800000">
          <a:off x="2251395" y="1169278"/>
          <a:ext cx="8044733" cy="900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rgbClr val="0070C0"/>
              </a:solidFill>
            </a:rPr>
            <a:t>Catolicidade: </a:t>
          </a:r>
          <a:r>
            <a:rPr lang="pt-PT" sz="1400" kern="1200" dirty="0" smtClean="0"/>
            <a:t>abertura a todos, </a:t>
          </a:r>
          <a:r>
            <a:rPr lang="pt-PT" sz="1400" kern="1200" dirty="0" err="1" smtClean="0"/>
            <a:t>inclusividade</a:t>
          </a:r>
          <a:r>
            <a:rPr lang="pt-PT" sz="1400" kern="1200" dirty="0" smtClean="0"/>
            <a:t>, atenção aos pobres, integração eclesial, iniciativa pastoral</a:t>
          </a:r>
          <a:endParaRPr lang="pt-PT" sz="1400" kern="1200" dirty="0"/>
        </a:p>
      </dsp:txBody>
      <dsp:txXfrm rot="10800000">
        <a:off x="2251395" y="1169278"/>
        <a:ext cx="8044733" cy="900360"/>
      </dsp:txXfrm>
    </dsp:sp>
    <dsp:sp modelId="{CC6D5B8C-A5B2-4168-A5F3-D79A75762637}">
      <dsp:nvSpPr>
        <dsp:cNvPr id="0" name=""/>
        <dsp:cNvSpPr/>
      </dsp:nvSpPr>
      <dsp:spPr>
        <a:xfrm>
          <a:off x="1801215" y="1169278"/>
          <a:ext cx="900360" cy="900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39BEB-835E-459C-80EA-79EABBCBAA5A}">
      <dsp:nvSpPr>
        <dsp:cNvPr id="0" name=""/>
        <dsp:cNvSpPr/>
      </dsp:nvSpPr>
      <dsp:spPr>
        <a:xfrm rot="10800000">
          <a:off x="2251395" y="2338403"/>
          <a:ext cx="8044733" cy="900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rgbClr val="0070C0"/>
              </a:solidFill>
            </a:rPr>
            <a:t>Ambiente educativo cristão e eclesial: </a:t>
          </a:r>
          <a:r>
            <a:rPr lang="pt-PT" sz="1400" kern="1200" dirty="0" smtClean="0"/>
            <a:t>animado pela liberdade e caridade</a:t>
          </a:r>
          <a:endParaRPr lang="pt-PT" sz="1400" kern="1200" dirty="0"/>
        </a:p>
      </dsp:txBody>
      <dsp:txXfrm rot="10800000">
        <a:off x="2251395" y="2338403"/>
        <a:ext cx="8044733" cy="900360"/>
      </dsp:txXfrm>
    </dsp:sp>
    <dsp:sp modelId="{A084635A-9D86-424E-8E38-3800334F8EF5}">
      <dsp:nvSpPr>
        <dsp:cNvPr id="0" name=""/>
        <dsp:cNvSpPr/>
      </dsp:nvSpPr>
      <dsp:spPr>
        <a:xfrm>
          <a:off x="1801215" y="2338403"/>
          <a:ext cx="900360" cy="900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2BAF6-10EC-494E-ACBD-DD2EC4BE325B}">
      <dsp:nvSpPr>
        <dsp:cNvPr id="0" name=""/>
        <dsp:cNvSpPr/>
      </dsp:nvSpPr>
      <dsp:spPr>
        <a:xfrm rot="10800000">
          <a:off x="2251395" y="3507527"/>
          <a:ext cx="8044733" cy="1676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53340" rIns="99568" bIns="53340" numCol="1" spcCol="1270" anchor="ctr" anchorCtr="0">
          <a:noAutofit/>
        </a:bodyPr>
        <a:lstStyle/>
        <a:p>
          <a:pPr marL="3619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pt-PT" sz="1400" b="1" kern="1200" dirty="0" smtClean="0">
              <a:solidFill>
                <a:srgbClr val="0070C0"/>
              </a:solidFill>
            </a:rPr>
            <a:t>Liderança Administrativa/Pedagógica</a:t>
          </a:r>
        </a:p>
        <a:p>
          <a:pPr marL="3619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pt-PT" sz="1400" kern="1200" dirty="0" smtClean="0"/>
            <a:t>Autoridade moral: exemplo, paixão, visão</a:t>
          </a:r>
        </a:p>
        <a:p>
          <a:pPr marL="3619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pt-PT" sz="1400" kern="1200" dirty="0" smtClean="0"/>
            <a:t>Competências: priorização das tarefas</a:t>
          </a:r>
        </a:p>
        <a:p>
          <a:pPr marL="3619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pt-PT" sz="1400" kern="1200" dirty="0" smtClean="0"/>
            <a:t>Compromisso com a DSI: dignidade humana, bem comum, subsidiariedade, solidariedade</a:t>
          </a:r>
        </a:p>
        <a:p>
          <a:pPr marL="3619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pt-PT" sz="1400" kern="1200" dirty="0" smtClean="0"/>
            <a:t>Identidade cristã: testemunho de fé, valores cristãos</a:t>
          </a:r>
        </a:p>
        <a:p>
          <a:pPr marL="36195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pt-PT" sz="1400" kern="1200" dirty="0" smtClean="0"/>
            <a:t>Cultura de escola: que influência </a:t>
          </a:r>
        </a:p>
      </dsp:txBody>
      <dsp:txXfrm rot="10800000">
        <a:off x="2251395" y="3507527"/>
        <a:ext cx="8044733" cy="1676893"/>
      </dsp:txXfrm>
    </dsp:sp>
    <dsp:sp modelId="{562AE52E-70F7-439A-BCF6-803AFC077CA4}">
      <dsp:nvSpPr>
        <dsp:cNvPr id="0" name=""/>
        <dsp:cNvSpPr/>
      </dsp:nvSpPr>
      <dsp:spPr>
        <a:xfrm>
          <a:off x="1801215" y="3895794"/>
          <a:ext cx="900360" cy="900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CB9E4-9D70-45B2-9EBA-C68A0D3D5597}">
      <dsp:nvSpPr>
        <dsp:cNvPr id="0" name=""/>
        <dsp:cNvSpPr/>
      </dsp:nvSpPr>
      <dsp:spPr>
        <a:xfrm>
          <a:off x="0" y="0"/>
          <a:ext cx="8229600" cy="403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2. Leitura flutuante, à procura de marcas, tensões, contradições, sintonias, desafinações…</a:t>
          </a:r>
          <a:endParaRPr lang="pt-PT" sz="1400" kern="1200" dirty="0"/>
        </a:p>
      </dsp:txBody>
      <dsp:txXfrm>
        <a:off x="0" y="0"/>
        <a:ext cx="8229600" cy="403161"/>
      </dsp:txXfrm>
    </dsp:sp>
    <dsp:sp modelId="{24BC3871-4BFA-422E-B01F-204D74394DE3}">
      <dsp:nvSpPr>
        <dsp:cNvPr id="0" name=""/>
        <dsp:cNvSpPr/>
      </dsp:nvSpPr>
      <dsp:spPr>
        <a:xfrm>
          <a:off x="0" y="622855"/>
          <a:ext cx="8229600" cy="553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3. Sinopse dos dados recolhidos das notas de terreno e entrevistas</a:t>
          </a:r>
          <a:endParaRPr lang="pt-PT" sz="1400" kern="1200" dirty="0"/>
        </a:p>
      </dsp:txBody>
      <dsp:txXfrm>
        <a:off x="0" y="622855"/>
        <a:ext cx="8229600" cy="553793"/>
      </dsp:txXfrm>
    </dsp:sp>
    <dsp:sp modelId="{F76FA154-A8AF-4FE1-A52A-60550E4FB825}">
      <dsp:nvSpPr>
        <dsp:cNvPr id="0" name=""/>
        <dsp:cNvSpPr/>
      </dsp:nvSpPr>
      <dsp:spPr>
        <a:xfrm>
          <a:off x="0" y="1320648"/>
          <a:ext cx="8229600" cy="887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4. (</a:t>
          </a:r>
          <a:r>
            <a:rPr lang="pt-PT" sz="1400" kern="1200" dirty="0" err="1" smtClean="0"/>
            <a:t>Re</a:t>
          </a:r>
          <a:r>
            <a:rPr lang="pt-PT" sz="1400" kern="1200" dirty="0" smtClean="0"/>
            <a:t>) categorização… no (per) curso da investigação</a:t>
          </a:r>
          <a:endParaRPr lang="pt-PT" sz="1400" kern="1200" dirty="0"/>
        </a:p>
      </dsp:txBody>
      <dsp:txXfrm>
        <a:off x="0" y="1320648"/>
        <a:ext cx="8229600" cy="887956"/>
      </dsp:txXfrm>
    </dsp:sp>
    <dsp:sp modelId="{31AEC835-5B59-4AA1-9105-A3222DAF2CEF}">
      <dsp:nvSpPr>
        <dsp:cNvPr id="0" name=""/>
        <dsp:cNvSpPr/>
      </dsp:nvSpPr>
      <dsp:spPr>
        <a:xfrm>
          <a:off x="0" y="2208605"/>
          <a:ext cx="8229600" cy="165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5240" rIns="85344" bIns="1524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dirty="0" smtClean="0"/>
            <a:t>Educação integral</a:t>
          </a:r>
          <a:endParaRPr lang="pt-PT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dirty="0" smtClean="0"/>
            <a:t>Catolicidade</a:t>
          </a:r>
          <a:endParaRPr lang="pt-PT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smtClean="0"/>
            <a:t>O ensino religioso e a dimensão religiosa do ensino</a:t>
          </a:r>
          <a:endParaRPr lang="pt-PT" sz="1200" kern="120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dirty="0" smtClean="0"/>
            <a:t>O lugar dos pais</a:t>
          </a:r>
          <a:endParaRPr lang="pt-PT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smtClean="0"/>
            <a:t>O ambiente educativo familiar</a:t>
          </a:r>
          <a:endParaRPr lang="pt-PT" sz="1200" kern="120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smtClean="0"/>
            <a:t>Um </a:t>
          </a:r>
          <a:r>
            <a:rPr lang="pt-PT" sz="1200" i="1" kern="1200" smtClean="0"/>
            <a:t>ethos</a:t>
          </a:r>
          <a:r>
            <a:rPr lang="pt-PT" sz="1200" kern="1200" smtClean="0"/>
            <a:t> que marca e distingue</a:t>
          </a:r>
          <a:endParaRPr lang="pt-PT" sz="1200" kern="120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smtClean="0"/>
            <a:t>A liderança pastoral</a:t>
          </a:r>
          <a:endParaRPr lang="pt-PT" sz="1200" kern="120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200" kern="1200" smtClean="0"/>
            <a:t>Professores trinta por uma linha</a:t>
          </a:r>
          <a:endParaRPr lang="pt-PT" sz="1200" kern="1200"/>
        </a:p>
      </dsp:txBody>
      <dsp:txXfrm>
        <a:off x="0" y="2208605"/>
        <a:ext cx="8229600" cy="1650274"/>
      </dsp:txXfrm>
    </dsp:sp>
    <dsp:sp modelId="{CD6D0005-5D67-464E-A36C-D0D4EB3E1A69}">
      <dsp:nvSpPr>
        <dsp:cNvPr id="0" name=""/>
        <dsp:cNvSpPr/>
      </dsp:nvSpPr>
      <dsp:spPr>
        <a:xfrm>
          <a:off x="0" y="3858880"/>
          <a:ext cx="8229600" cy="5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5. Análise categorial, destinada a:</a:t>
          </a:r>
          <a:endParaRPr lang="pt-PT" sz="1400" kern="1200" dirty="0"/>
        </a:p>
      </dsp:txBody>
      <dsp:txXfrm>
        <a:off x="0" y="3858880"/>
        <a:ext cx="8229600" cy="583760"/>
      </dsp:txXfrm>
    </dsp:sp>
    <dsp:sp modelId="{72B060E4-9C92-46DF-A8BC-7903699F3E2C}">
      <dsp:nvSpPr>
        <dsp:cNvPr id="0" name=""/>
        <dsp:cNvSpPr/>
      </dsp:nvSpPr>
      <dsp:spPr>
        <a:xfrm>
          <a:off x="0" y="4460734"/>
          <a:ext cx="8229600" cy="57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400" kern="1200" smtClean="0"/>
            <a:t>Conferir inteligibilidade aos factos sociais e humanos observados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400" kern="1200" dirty="0" smtClean="0"/>
            <a:t>Efetuar inferências sobre o significado da informação recolhida</a:t>
          </a:r>
          <a:r>
            <a:rPr lang="pt-PT" sz="900" kern="1200" dirty="0" smtClean="0"/>
            <a:t>. </a:t>
          </a:r>
          <a:endParaRPr lang="pt-PT" sz="900" kern="1200" dirty="0"/>
        </a:p>
      </dsp:txBody>
      <dsp:txXfrm>
        <a:off x="0" y="4460734"/>
        <a:ext cx="8229600" cy="5798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C99D37-06C5-44DC-8D5E-5BDCFCF9905A}">
      <dsp:nvSpPr>
        <dsp:cNvPr id="0" name=""/>
        <dsp:cNvSpPr/>
      </dsp:nvSpPr>
      <dsp:spPr>
        <a:xfrm>
          <a:off x="2717224" y="2212"/>
          <a:ext cx="5426083" cy="5252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Conceito conhecido e reconhecido pelas lideranças e corpo docente;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Educação mais integral (ensino religioso, várias competências) que transversal : falta analisar práticas pedagógicas para ver dimensão religiosa do ensino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Mais para os alunos, que para os professores e pais! 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É uma questão em cima da mesa (A), 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É uma questão ainda não está na ordem do dia (B)</a:t>
          </a:r>
          <a:endParaRPr lang="pt-PT" sz="1600" kern="1200" dirty="0"/>
        </a:p>
      </dsp:txBody>
      <dsp:txXfrm>
        <a:off x="2717224" y="2212"/>
        <a:ext cx="5426083" cy="5252159"/>
      </dsp:txXfrm>
    </dsp:sp>
    <dsp:sp modelId="{331B0700-7311-4298-86DC-4EC85007E0A9}">
      <dsp:nvSpPr>
        <dsp:cNvPr id="0" name=""/>
        <dsp:cNvSpPr/>
      </dsp:nvSpPr>
      <dsp:spPr>
        <a:xfrm>
          <a:off x="86291" y="528738"/>
          <a:ext cx="2630933" cy="4199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1. Educação integral: uma janela de onde se vê muita coisa! </a:t>
          </a:r>
          <a:endParaRPr lang="pt-PT" sz="3600" kern="1200" dirty="0"/>
        </a:p>
      </dsp:txBody>
      <dsp:txXfrm>
        <a:off x="86291" y="528738"/>
        <a:ext cx="2630933" cy="419910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717224" y="1186"/>
          <a:ext cx="5426083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Aberta a todos (sem condições especiais de acesso)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Respeito total pela liberdade religiosa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Atenção aos pobres ‘da casa’. Mais preocupação com os que podem sair do que com os  que querem entrar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Derrubada a alfândega… quanto ao “cartão de identidade”, mas não quanto ao “cartão de crédito”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Pobres: o parente pobre dos colégios A e B. Sem contratos de associação, ou cooperação…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A potenciar – melhorar a abertura ao meio local e eclesial. Abertura tímida (B), maior (A)</a:t>
          </a:r>
          <a:endParaRPr lang="pt-PT" sz="1600" kern="1200" dirty="0"/>
        </a:p>
      </dsp:txBody>
      <dsp:txXfrm>
        <a:off x="2717224" y="1186"/>
        <a:ext cx="5426083" cy="5254210"/>
      </dsp:txXfrm>
    </dsp:sp>
    <dsp:sp modelId="{D00CE039-9283-4DF4-A870-F422DECE29E3}">
      <dsp:nvSpPr>
        <dsp:cNvPr id="0" name=""/>
        <dsp:cNvSpPr/>
      </dsp:nvSpPr>
      <dsp:spPr>
        <a:xfrm>
          <a:off x="86291" y="531305"/>
          <a:ext cx="2630933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2. Catolicidade (sentido literal!)</a:t>
          </a:r>
          <a:endParaRPr lang="pt-PT" sz="3200" kern="1200" dirty="0"/>
        </a:p>
      </dsp:txBody>
      <dsp:txXfrm>
        <a:off x="86291" y="531305"/>
        <a:ext cx="2630933" cy="419397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C99D37-06C5-44DC-8D5E-5BDCFCF9905A}">
      <dsp:nvSpPr>
        <dsp:cNvPr id="0" name=""/>
        <dsp:cNvSpPr/>
      </dsp:nvSpPr>
      <dsp:spPr>
        <a:xfrm>
          <a:off x="1810535" y="4424"/>
          <a:ext cx="7118318" cy="5252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Obrigatoriedade de EMRC não contestada. Disciplina altamente apreciada</a:t>
          </a:r>
          <a:endParaRPr lang="pt-PT" sz="1600" kern="1200" dirty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O carisma do professor de EMRC, peça-chave no desenvolvimento do PE:</a:t>
          </a:r>
        </a:p>
        <a:p>
          <a:pPr marL="441325" lvl="2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Os leigos na EMRC: uma mais-valia</a:t>
          </a:r>
        </a:p>
        <a:p>
          <a:pPr marL="441325" lvl="2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Aposta forte e qualificada (A): professores dinamizadores da Equipa Pastoral</a:t>
          </a:r>
        </a:p>
        <a:p>
          <a:pPr marL="441325" lvl="2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Seleção de professores EMRC pouco cuidada (B), mas com tempos duplicados, no básico…</a:t>
          </a:r>
        </a:p>
        <a:p>
          <a:pPr marL="441325" lvl="2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Colégio B com Catequese, mas sem Equipa Pastoral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Sem percursos de fé personalizados (A e B)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Colégio A mostra ao B que é possível ir mais longe. 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 smtClean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Nota: Dois colégios: dois pesos, duas medidas! Um chama prof. de EMRC para a Direção (A). Outro dispensa-o (B).</a:t>
          </a:r>
        </a:p>
      </dsp:txBody>
      <dsp:txXfrm>
        <a:off x="1810535" y="4424"/>
        <a:ext cx="7118318" cy="5252159"/>
      </dsp:txXfrm>
    </dsp:sp>
    <dsp:sp modelId="{331B0700-7311-4298-86DC-4EC85007E0A9}">
      <dsp:nvSpPr>
        <dsp:cNvPr id="0" name=""/>
        <dsp:cNvSpPr/>
      </dsp:nvSpPr>
      <dsp:spPr>
        <a:xfrm>
          <a:off x="0" y="576062"/>
          <a:ext cx="1800052" cy="4199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3. Uma lufada de ar fresco na religião: uma missão possível</a:t>
          </a:r>
          <a:endParaRPr lang="pt-PT" sz="2400" kern="1200" dirty="0"/>
        </a:p>
      </dsp:txBody>
      <dsp:txXfrm>
        <a:off x="0" y="576062"/>
        <a:ext cx="1800052" cy="419910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868181" y="1186"/>
          <a:ext cx="5727532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Relação com os pais: mais informal que formal (sem lugar assegurado de representação no CP), mais informativa que formativa, mais comunicativa que implicativa…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Colégio B sem Associação de Pais e pouco preocupado com isso…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Reserva mental das lideranças quanto ao papel dos pais na conceção, realização e avaliação do PE, que é preciso ultrapassar (CDSI, 191)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Relação escola-pais: mais de acolhimento e solidariedade, do que envolvimento e formação (CEC, 2014, nº3.1b)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kern="1200" dirty="0" smtClean="0"/>
        </a:p>
      </dsp:txBody>
      <dsp:txXfrm>
        <a:off x="2868181" y="1186"/>
        <a:ext cx="5727532" cy="5254210"/>
      </dsp:txXfrm>
    </dsp:sp>
    <dsp:sp modelId="{D00CE039-9283-4DF4-A870-F422DECE29E3}">
      <dsp:nvSpPr>
        <dsp:cNvPr id="0" name=""/>
        <dsp:cNvSpPr/>
      </dsp:nvSpPr>
      <dsp:spPr>
        <a:xfrm>
          <a:off x="91085" y="531305"/>
          <a:ext cx="2777096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4. Pais, que são de mais: o elo mais fraco dos colégios A e B</a:t>
          </a:r>
          <a:endParaRPr lang="pt-PT" sz="2400" kern="1200" dirty="0"/>
        </a:p>
      </dsp:txBody>
      <dsp:txXfrm>
        <a:off x="91085" y="531305"/>
        <a:ext cx="2777096" cy="419397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376777" y="1186"/>
          <a:ext cx="6572307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/>
            <a:t>O ambiente educativo: a marca mais identitária, distintiva e atrativa dos colégios (A e B)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Valorizada a qualidade da relação pedagógica: proximidade, atenção, preocupação pelo outro, familiaridade: “a relação pedagógica é o desafio fundamental da educação” (CEP, 2002, nº14).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Espaço físico mais pobre e apertado (B) mas acolhedor e desejado.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Hospitalidade marca mais B do que A: a dimensão também conta!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Irmãs: maior visibilidade (B), quase despercebidas (A). Visibilizam e afirmam a identidade católica da Escola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kern="1200" dirty="0" smtClean="0"/>
        </a:p>
      </dsp:txBody>
      <dsp:txXfrm>
        <a:off x="2376777" y="1186"/>
        <a:ext cx="6572307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314518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5. O ambiente educativo: muitos «</a:t>
          </a:r>
          <a:r>
            <a:rPr lang="pt-PT" sz="2000" kern="1200" dirty="0" err="1" smtClean="0"/>
            <a:t>likes</a:t>
          </a:r>
          <a:r>
            <a:rPr lang="pt-PT" sz="2000" kern="1200" dirty="0" smtClean="0"/>
            <a:t>»: somos «tipo» uma família</a:t>
          </a:r>
          <a:endParaRPr lang="pt-PT" sz="2000" kern="1200" dirty="0"/>
        </a:p>
      </dsp:txBody>
      <dsp:txXfrm>
        <a:off x="0" y="504044"/>
        <a:ext cx="2314518" cy="419397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Análise das manifestações visuais e simbólicas mais evidentes:</a:t>
          </a:r>
          <a:endParaRPr lang="pt-PT" sz="1600" kern="1200" dirty="0"/>
        </a:p>
        <a:p>
          <a:pPr marL="342900" lvl="2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Logótipos, lemas: a imagem e a mensagem são conhecidas  e reconhecidas</a:t>
          </a:r>
        </a:p>
        <a:p>
          <a:pPr marL="342900" lvl="2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Uniformes: contestados no uso (B) e no preço (A). </a:t>
          </a:r>
        </a:p>
        <a:p>
          <a:pPr marL="342900" lvl="2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Contestação do uniforme: originalidade sacrificada em nome de uma falsa equalização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Marca d’água, o cheiro próprio…</a:t>
          </a:r>
        </a:p>
        <a:p>
          <a:pPr marL="361950" lvl="2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Colégio A: excelência do ensino, ambiente familiar, a fé sentida</a:t>
          </a:r>
        </a:p>
        <a:p>
          <a:pPr marL="361950" lvl="2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Colégio B: Hospitalidade: o alfa e o ómega! Ou só o «alfa»? Atenção afetiva e efetiva ou piedade simpática!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kern="1200" dirty="0" smtClean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6. Um </a:t>
          </a:r>
          <a:r>
            <a:rPr lang="pt-PT" sz="2000" kern="1200" dirty="0" err="1" smtClean="0"/>
            <a:t>ethos</a:t>
          </a:r>
          <a:r>
            <a:rPr lang="pt-PT" sz="2000" kern="1200" dirty="0" smtClean="0"/>
            <a:t> que marca e distingue</a:t>
          </a:r>
          <a:endParaRPr lang="pt-PT" sz="2000" kern="1200" dirty="0"/>
        </a:p>
      </dsp:txBody>
      <dsp:txXfrm>
        <a:off x="0" y="504044"/>
        <a:ext cx="2231160" cy="41939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6FE36-0EA5-4FB3-B884-E38CA67147D5}">
      <dsp:nvSpPr>
        <dsp:cNvPr id="0" name=""/>
        <dsp:cNvSpPr/>
      </dsp:nvSpPr>
      <dsp:spPr>
        <a:xfrm>
          <a:off x="839" y="235788"/>
          <a:ext cx="5459389" cy="4136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“O futuro da escola católica dependerá do impulso da </a:t>
          </a:r>
          <a:r>
            <a:rPr lang="pt-PT" sz="1900" b="1" kern="1200" dirty="0" smtClean="0"/>
            <a:t>função diretiva</a:t>
          </a:r>
          <a:r>
            <a:rPr lang="pt-PT" sz="1900" kern="1200" dirty="0" smtClean="0"/>
            <a:t>…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… para que os colégios sejam significativamente católicos, os seus diretores devem liderar também os </a:t>
          </a:r>
          <a:r>
            <a:rPr lang="pt-PT" sz="1900" b="1" kern="1200" dirty="0" smtClean="0"/>
            <a:t>aspetos espirituais e pastorais”</a:t>
          </a:r>
          <a:r>
            <a:rPr lang="pt-PT" sz="1900" kern="1200" dirty="0" smtClean="0"/>
            <a:t> (AAVV., 2009, p.46).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900" kern="120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É oportuno refletir, sobre </a:t>
          </a:r>
          <a:r>
            <a:rPr lang="pt-PT" sz="1900" b="1" kern="1200" dirty="0" smtClean="0"/>
            <a:t>o que é específico </a:t>
          </a:r>
          <a:r>
            <a:rPr lang="pt-PT" sz="1900" kern="1200" dirty="0" smtClean="0"/>
            <a:t>das nossas instituições católicas” (Bento XVI, 2008)</a:t>
          </a:r>
          <a:endParaRPr lang="pt-PT" sz="1900" kern="1200" dirty="0"/>
        </a:p>
      </dsp:txBody>
      <dsp:txXfrm>
        <a:off x="839" y="235788"/>
        <a:ext cx="5459389" cy="3250449"/>
      </dsp:txXfrm>
    </dsp:sp>
    <dsp:sp modelId="{760C3B4F-62BC-4AB1-92F2-523934C37C0F}">
      <dsp:nvSpPr>
        <dsp:cNvPr id="0" name=""/>
        <dsp:cNvSpPr/>
      </dsp:nvSpPr>
      <dsp:spPr>
        <a:xfrm rot="20956441">
          <a:off x="3678498" y="1397157"/>
          <a:ext cx="3923660" cy="3923660"/>
        </a:xfrm>
        <a:prstGeom prst="leftCircularArrow">
          <a:avLst>
            <a:gd name="adj1" fmla="val 2054"/>
            <a:gd name="adj2" fmla="val 246324"/>
            <a:gd name="adj3" fmla="val 1104300"/>
            <a:gd name="adj4" fmla="val 8106955"/>
            <a:gd name="adj5" fmla="val 23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8821-2A62-4686-B89F-BEB42FA2E7D8}">
      <dsp:nvSpPr>
        <dsp:cNvPr id="0" name=""/>
        <dsp:cNvSpPr/>
      </dsp:nvSpPr>
      <dsp:spPr>
        <a:xfrm>
          <a:off x="2304250" y="3741850"/>
          <a:ext cx="2179364" cy="866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900" kern="1200" dirty="0"/>
        </a:p>
      </dsp:txBody>
      <dsp:txXfrm>
        <a:off x="2304250" y="3741850"/>
        <a:ext cx="2179364" cy="866661"/>
      </dsp:txXfrm>
    </dsp:sp>
    <dsp:sp modelId="{46ED17C6-3626-4FEF-A5C5-C881B66C2D7A}">
      <dsp:nvSpPr>
        <dsp:cNvPr id="0" name=""/>
        <dsp:cNvSpPr/>
      </dsp:nvSpPr>
      <dsp:spPr>
        <a:xfrm>
          <a:off x="5843907" y="1293151"/>
          <a:ext cx="2451784" cy="2022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Interrogação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Interpelação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Inquietação</a:t>
          </a:r>
          <a:endParaRPr lang="pt-P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Desafio </a:t>
          </a:r>
          <a:endParaRPr lang="pt-PT" sz="1900" kern="1200" dirty="0"/>
        </a:p>
      </dsp:txBody>
      <dsp:txXfrm>
        <a:off x="5843907" y="1726481"/>
        <a:ext cx="2451784" cy="1588879"/>
      </dsp:txXfrm>
    </dsp:sp>
    <dsp:sp modelId="{EACB6627-225F-494A-A9A5-48042C1CAA47}">
      <dsp:nvSpPr>
        <dsp:cNvPr id="0" name=""/>
        <dsp:cNvSpPr/>
      </dsp:nvSpPr>
      <dsp:spPr>
        <a:xfrm>
          <a:off x="6388748" y="859820"/>
          <a:ext cx="2179364" cy="866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900" kern="1200"/>
        </a:p>
      </dsp:txBody>
      <dsp:txXfrm>
        <a:off x="6388748" y="859820"/>
        <a:ext cx="2179364" cy="86666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b="1" kern="1200" dirty="0" smtClean="0">
              <a:solidFill>
                <a:srgbClr val="0070C0"/>
              </a:solidFill>
            </a:rPr>
            <a:t>7.1. Autoridade moral</a:t>
          </a:r>
          <a:endParaRPr lang="pt-PT" sz="1600" b="1" kern="1200" dirty="0">
            <a:solidFill>
              <a:srgbClr val="0070C0"/>
            </a:solidFill>
          </a:endParaRPr>
        </a:p>
        <a:p>
          <a:pPr marL="361950" lvl="2" indent="-1588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400" kern="1200" dirty="0" smtClean="0"/>
            <a:t>Coerência e testemunho reconhecidos em A e B (humildade, proximidade, carisma)</a:t>
          </a:r>
        </a:p>
        <a:p>
          <a:pPr marL="361950" lvl="2" indent="-1588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400" kern="1200" dirty="0" smtClean="0"/>
            <a:t>Vem mais do caráter do que do título (não usado nem invocado)</a:t>
          </a:r>
        </a:p>
        <a:p>
          <a:pPr marL="361950" lvl="2" indent="-1588" algn="just" defTabSz="3556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800" kern="1200" dirty="0" smtClean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b="1" kern="1200" dirty="0" smtClean="0">
              <a:solidFill>
                <a:srgbClr val="0070C0"/>
              </a:solidFill>
            </a:rPr>
            <a:t>7.2. Competências: </a:t>
          </a:r>
        </a:p>
        <a:p>
          <a:pPr marL="361950" lvl="1" indent="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400" kern="1200" dirty="0" smtClean="0"/>
            <a:t>Foco mais na vigilância, acompanhamento e proximidade, do que na «supervisão» das práticas pedagógicas;</a:t>
          </a:r>
        </a:p>
        <a:p>
          <a:pPr marL="361950" lvl="1" indent="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400" kern="1200" dirty="0" smtClean="0"/>
            <a:t>Papéis da liderança claros e definidos;</a:t>
          </a:r>
        </a:p>
        <a:p>
          <a:pPr marL="361950" lvl="1" indent="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400" kern="1200" dirty="0" smtClean="0"/>
            <a:t>Défice de profissionalismo agudiza alergia às tarefas mais ingratas, ditas “burocráticas”. Não basta simpatia e empatia… </a:t>
          </a:r>
        </a:p>
        <a:p>
          <a:pPr marL="361950" lvl="1" indent="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400" kern="1200" dirty="0" smtClean="0"/>
            <a:t>Há que apostar nas tarefas mais ricas: definir missão para a escola, administrar o currículo, promover clima didático de aprendizagem</a:t>
          </a:r>
          <a:r>
            <a:rPr lang="pt-PT" sz="1600" kern="1200" dirty="0" smtClean="0"/>
            <a:t>…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7. A liderança pastoral: quando as parábolas inspiram metáforas</a:t>
          </a:r>
          <a:endParaRPr lang="pt-PT" sz="2000" kern="1200" dirty="0"/>
        </a:p>
      </dsp:txBody>
      <dsp:txXfrm>
        <a:off x="0" y="504044"/>
        <a:ext cx="2231160" cy="419397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>
              <a:solidFill>
                <a:srgbClr val="0070C0"/>
              </a:solidFill>
            </a:rPr>
            <a:t>7.3. Compromisso com a DSI: (</a:t>
          </a:r>
          <a:r>
            <a:rPr lang="pt-PT" sz="1600" b="1" kern="1200" smtClean="0">
              <a:solidFill>
                <a:srgbClr val="0070C0"/>
              </a:solidFill>
            </a:rPr>
            <a:t>sobretudo os princípios </a:t>
          </a:r>
          <a:r>
            <a:rPr lang="pt-PT" sz="1600" b="1" kern="1200" dirty="0" smtClean="0">
              <a:solidFill>
                <a:srgbClr val="0070C0"/>
              </a:solidFill>
            </a:rPr>
            <a:t>de solidariedade e subsidiariedade):</a:t>
          </a:r>
          <a:endParaRPr lang="pt-PT" sz="1600" kern="1200" dirty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1600" b="1" kern="1200" dirty="0">
            <a:solidFill>
              <a:srgbClr val="0070C0"/>
            </a:solidFill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Participação dos pais / famílias: pouco mais que o direito à informação e à indignação. Fora das questões «pedagógicas», ao arrepio da CEC, 1977, nº 61; CEC, 1998, nº43 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Cultura de corresponsabilidade mais real que formal: há liderança partilhada (A) e distribuída (B)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Opção pelos pobres: a hipocrisia organizada (</a:t>
          </a:r>
          <a:r>
            <a:rPr lang="pt-PT" sz="1400" kern="1200" dirty="0" err="1" smtClean="0"/>
            <a:t>Brunsson</a:t>
          </a:r>
          <a:r>
            <a:rPr lang="pt-PT" sz="1400" kern="1200" dirty="0" smtClean="0"/>
            <a:t>, 2006, p.18): Falar num sentido, definir noutro e atuar noutro…Expetativa no Decreto-Lei nº 152/2013, de 4 de Novembro</a:t>
          </a:r>
          <a:endParaRPr lang="pt-PT" sz="14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7. A liderança pastoral: quando as parábolas inspiram metáforas</a:t>
          </a:r>
          <a:endParaRPr lang="pt-PT" sz="2000" kern="1200" dirty="0"/>
        </a:p>
      </dsp:txBody>
      <dsp:txXfrm>
        <a:off x="0" y="504044"/>
        <a:ext cx="2231160" cy="419397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>
              <a:solidFill>
                <a:srgbClr val="0070C0"/>
              </a:solidFill>
            </a:rPr>
            <a:t>7.4. Metáforas para uma liderança</a:t>
          </a:r>
          <a:endParaRPr lang="pt-PT" sz="1600" kern="1200" dirty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360363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A Mãe: a </a:t>
          </a:r>
          <a:r>
            <a:rPr lang="pt-PT" sz="1600" kern="1200" dirty="0" err="1" smtClean="0"/>
            <a:t>maternagem</a:t>
          </a:r>
          <a:r>
            <a:rPr lang="pt-PT" sz="1600" kern="1200" dirty="0" smtClean="0"/>
            <a:t> para lá do ensino e aprendizagem</a:t>
          </a:r>
          <a:endParaRPr lang="pt-PT" sz="1600" kern="1200" dirty="0"/>
        </a:p>
        <a:p>
          <a:pPr marL="360363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O jardineiro: o “cuidado” do outro e pelo outro: semear e podar… para frutificar a seu tempo</a:t>
          </a:r>
          <a:endParaRPr lang="pt-PT" sz="1600" kern="1200" dirty="0"/>
        </a:p>
        <a:p>
          <a:pPr marL="360363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O tecelão do bem comum (mexer os cordelinhos)</a:t>
          </a:r>
          <a:endParaRPr lang="pt-PT" sz="1600" kern="1200" dirty="0"/>
        </a:p>
        <a:p>
          <a:pPr marL="360363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O Pontífice (construtor de pontes): fazer a ponte, para o outro e para o Outro… para mais além</a:t>
          </a:r>
          <a:endParaRPr lang="pt-PT" sz="1600" kern="1200" dirty="0"/>
        </a:p>
        <a:p>
          <a:pPr marL="360363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O Bom Pastor e a liderança pastoral</a:t>
          </a:r>
          <a:endParaRPr lang="pt-PT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7. A liderança pastoral: quando as parábolas inspiram metáforas</a:t>
          </a:r>
          <a:endParaRPr lang="pt-PT" sz="2000" kern="1200" dirty="0"/>
        </a:p>
      </dsp:txBody>
      <dsp:txXfrm>
        <a:off x="0" y="504044"/>
        <a:ext cx="2231160" cy="4193973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b="1" kern="1200" dirty="0" smtClean="0">
              <a:solidFill>
                <a:srgbClr val="0070C0"/>
              </a:solidFill>
            </a:rPr>
            <a:t>7.5 Perfil para uma liderança pastoral:</a:t>
          </a:r>
          <a:endParaRPr lang="pt-PT" sz="1600" b="1" kern="1200" dirty="0">
            <a:solidFill>
              <a:srgbClr val="0070C0"/>
            </a:solidFill>
          </a:endParaRPr>
        </a:p>
        <a:p>
          <a:pPr marL="361950" lvl="2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define mais um estilo do que um “estatuto” clerical</a:t>
          </a:r>
          <a:endParaRPr lang="pt-PT" sz="900" b="1" kern="1200" dirty="0">
            <a:solidFill>
              <a:srgbClr val="0070C0"/>
            </a:solidFill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uma voz moral: autoridade paterna do testemunho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um serviço ao “cuidado” materno de todos na escola, vista à imagem da própria “casa”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capaz de ir à frente, como guardião da chama; de estar no meio como animador, de ir para trás, para não deixar ficar ninguém pelo caminho (EG, 2013, nº 31)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uma supervisão, que é “revisão de vida”, “discernimento” humilde do tecido comunitário, em ordem à melhoria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capaz de liderar aspetos espirituais e pastorais</a:t>
          </a:r>
          <a:endParaRPr lang="pt-PT" sz="1400" kern="1200" dirty="0"/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400" kern="1200" dirty="0" smtClean="0"/>
            <a:t>sem exclusão de um verdadeiro “pastor” na Equipa: garante da unidade, </a:t>
          </a:r>
          <a:r>
            <a:rPr lang="pt-PT" sz="1400" kern="1200" dirty="0" err="1" smtClean="0"/>
            <a:t>eclesialidade</a:t>
          </a:r>
          <a:r>
            <a:rPr lang="pt-PT" sz="1400" kern="1200" dirty="0" smtClean="0"/>
            <a:t>, pastoralidade.</a:t>
          </a:r>
          <a:endParaRPr lang="pt-PT" sz="1400" kern="1200" dirty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7. A liderança pastoral: quando as parábolas inspiram metáforas</a:t>
          </a:r>
          <a:endParaRPr lang="pt-PT" sz="2000" kern="1200" dirty="0"/>
        </a:p>
      </dsp:txBody>
      <dsp:txXfrm>
        <a:off x="0" y="504044"/>
        <a:ext cx="2231160" cy="4193973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93663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Muito elogiados, pela sua competência, dedicação, empenho…</a:t>
          </a:r>
          <a:endParaRPr lang="pt-PT" sz="1600" b="1" kern="1200" dirty="0">
            <a:solidFill>
              <a:srgbClr val="0070C0"/>
            </a:solidFill>
          </a:endParaRPr>
        </a:p>
        <a:p>
          <a:pPr marL="171450" lvl="1" indent="0" algn="just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1200" kern="1200" dirty="0" smtClean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Vislumbram-se boas práticas (preocupação por cada aluno, inclusividade) </a:t>
          </a:r>
        </a:p>
        <a:p>
          <a:pPr marL="171450" lvl="1" indent="0" algn="just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1200" kern="1200" dirty="0" smtClean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Pouco formados numa mundividência cristã (põe em risco a elaboração de uma síntese entre fé-ciência-cultura-vida)</a:t>
          </a:r>
        </a:p>
        <a:p>
          <a:pPr marL="171450" lvl="1" indent="0" algn="just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PT" sz="1200" kern="1200" dirty="0" smtClean="0"/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600" kern="1200" dirty="0" smtClean="0"/>
            <a:t>Falta analisar práticas pedagógicas, para perceber em que medida é que em cada Disciplina promove “um saber a adquirir, um valor a assimilar, virtudes a descobrir (CEC 1977, n.39): é isto a dimensão religiosa do ensino!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8. Professores trinta por uma linha!</a:t>
          </a:r>
        </a:p>
      </dsp:txBody>
      <dsp:txXfrm>
        <a:off x="0" y="504044"/>
        <a:ext cx="2231160" cy="419397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b="1" kern="1200" dirty="0">
            <a:solidFill>
              <a:srgbClr val="0070C0"/>
            </a:solidFill>
          </a:endParaRPr>
        </a:p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Confirmação, no terreno, da importância dada pelo Magistério da Igreja, ao ambiente educativo da Escola Católica: a importância da relação pedagógica</a:t>
          </a:r>
          <a:endParaRPr lang="pt-PT" sz="1600" b="1" kern="1200" dirty="0">
            <a:solidFill>
              <a:srgbClr val="0070C0"/>
            </a:solidFill>
          </a:endParaRPr>
        </a:p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b="1" kern="1200" dirty="0">
            <a:solidFill>
              <a:srgbClr val="0070C0"/>
            </a:solidFill>
          </a:endParaRPr>
        </a:p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Liderança pastoral: mais um “tipo” ou “estilo” de liderança, do que um “estatuto” clerical;</a:t>
          </a:r>
          <a:endParaRPr lang="pt-PT" sz="1600" b="1" kern="1200" dirty="0">
            <a:solidFill>
              <a:srgbClr val="0070C0"/>
            </a:solidFill>
          </a:endParaRPr>
        </a:p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b="1" kern="1200" dirty="0">
            <a:solidFill>
              <a:srgbClr val="0070C0"/>
            </a:solidFill>
          </a:endParaRPr>
        </a:p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Muito importante a liderança, mas importantíssima a formação integral das lideranças, dos educadores da EC e mesmo dos pais, para assegurar uma educação integral (com ensino religioso) e transversal (com a dimensão religiosa do ensino). </a:t>
          </a:r>
          <a:endParaRPr lang="pt-PT" sz="1600" b="1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 smtClean="0"/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Surpresas</a:t>
          </a:r>
          <a:endParaRPr lang="pt-PT" sz="2000" kern="1200" dirty="0" smtClean="0"/>
        </a:p>
      </dsp:txBody>
      <dsp:txXfrm>
        <a:off x="0" y="504044"/>
        <a:ext cx="2231160" cy="4193973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73879-1F9A-463E-BEB0-D69293D6D0A8}">
      <dsp:nvSpPr>
        <dsp:cNvPr id="0" name=""/>
        <dsp:cNvSpPr/>
      </dsp:nvSpPr>
      <dsp:spPr>
        <a:xfrm>
          <a:off x="2291177" y="1186"/>
          <a:ext cx="6335605" cy="5254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71450" lvl="1" indent="0" algn="just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500" kern="1200" dirty="0" smtClean="0"/>
            <a:t>Falta de tempo. Cada vez se sabe mais de menos. Sem pretensões enciclopédicas. Um pequeno contributo para os 50 anos da </a:t>
          </a:r>
          <a:r>
            <a:rPr lang="pt-PT" sz="1500" i="1" kern="1200" dirty="0" err="1" smtClean="0"/>
            <a:t>Gravissimum</a:t>
          </a:r>
          <a:r>
            <a:rPr lang="pt-PT" sz="1500" i="1" kern="1200" dirty="0" smtClean="0"/>
            <a:t> </a:t>
          </a:r>
          <a:r>
            <a:rPr lang="pt-PT" sz="1500" i="1" kern="1200" dirty="0" err="1" smtClean="0"/>
            <a:t>Educationis</a:t>
          </a:r>
          <a:endParaRPr lang="pt-PT" sz="1500" i="1" kern="1200" dirty="0" smtClean="0"/>
        </a:p>
        <a:p>
          <a:pPr marL="171450" lvl="1" indent="0" algn="just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500" kern="1200" dirty="0" smtClean="0"/>
            <a:t>Mas pode-se acelerar o “motor de busca”…</a:t>
          </a:r>
        </a:p>
        <a:p>
          <a:pPr marL="171450" lvl="1" indent="0" algn="just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500" kern="1200" dirty="0" smtClean="0"/>
            <a:t>Aspetos a aprofundar: uma vez que a Escola Católica se define como um: “centro vivo e vital de cultura (cultivo) do ideal cristão do ser humano” e isso passa: “pelos conteúdos, seus pressupostos e metodologias ” (NTC2), há que partir para um estudo centrado nas práticas pedagógicas e didáticas, para perceber se há percursos diferenciados e se são desenvolvidas integralmente todas as potencialidades do aluno…</a:t>
          </a:r>
        </a:p>
        <a:p>
          <a:pPr marL="171450" lvl="1" indent="0" algn="just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PT" sz="1500" kern="1200" dirty="0" smtClean="0"/>
            <a:t>O desafio, à porta de outro Colégio? </a:t>
          </a:r>
        </a:p>
      </dsp:txBody>
      <dsp:txXfrm>
        <a:off x="2291177" y="1186"/>
        <a:ext cx="6335605" cy="5254210"/>
      </dsp:txXfrm>
    </dsp:sp>
    <dsp:sp modelId="{D00CE039-9283-4DF4-A870-F422DECE29E3}">
      <dsp:nvSpPr>
        <dsp:cNvPr id="0" name=""/>
        <dsp:cNvSpPr/>
      </dsp:nvSpPr>
      <dsp:spPr>
        <a:xfrm>
          <a:off x="0" y="504044"/>
          <a:ext cx="2231160" cy="4193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Limites e Novas perspetivas</a:t>
          </a:r>
        </a:p>
      </dsp:txBody>
      <dsp:txXfrm>
        <a:off x="0" y="504044"/>
        <a:ext cx="2231160" cy="41939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209972-4D71-4D87-BC77-2B5D811A04F8}">
      <dsp:nvSpPr>
        <dsp:cNvPr id="0" name=""/>
        <dsp:cNvSpPr/>
      </dsp:nvSpPr>
      <dsp:spPr>
        <a:xfrm rot="5400000">
          <a:off x="-609274" y="1169847"/>
          <a:ext cx="4061827" cy="28432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Se e como é que a liderança vivifica o </a:t>
          </a:r>
          <a:r>
            <a:rPr lang="pt-PT" sz="2800" i="1" kern="1200" dirty="0" err="1" smtClean="0"/>
            <a:t>ethos</a:t>
          </a:r>
          <a:r>
            <a:rPr lang="pt-PT" sz="2800" kern="1200" dirty="0" smtClean="0"/>
            <a:t> da EC?</a:t>
          </a:r>
          <a:endParaRPr lang="pt-PT" sz="2800" kern="1200" dirty="0"/>
        </a:p>
      </dsp:txBody>
      <dsp:txXfrm rot="5400000">
        <a:off x="-609274" y="1169847"/>
        <a:ext cx="4061827" cy="2843279"/>
      </dsp:txXfrm>
    </dsp:sp>
    <dsp:sp modelId="{1B75ACB6-2346-41B8-88AE-C89B5929AD46}">
      <dsp:nvSpPr>
        <dsp:cNvPr id="0" name=""/>
        <dsp:cNvSpPr/>
      </dsp:nvSpPr>
      <dsp:spPr>
        <a:xfrm rot="5400000">
          <a:off x="3659345" y="-812492"/>
          <a:ext cx="3754189" cy="5386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O </a:t>
          </a:r>
          <a:r>
            <a:rPr lang="pt-PT" sz="1800" i="1" kern="1200" dirty="0" err="1" smtClean="0"/>
            <a:t>ethos</a:t>
          </a:r>
          <a:r>
            <a:rPr lang="pt-PT" sz="1800" kern="1200" dirty="0" smtClean="0"/>
            <a:t> da Escola Católica é conhecido, apreciado e promovido, pelas lideranças diretivas?</a:t>
          </a:r>
          <a:endParaRPr lang="pt-PT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A questão da identidade sacerdotal e a formação teológica e pastoral das lideranças tem alguma incidência na afirmação e desenvolvimento do </a:t>
          </a:r>
          <a:r>
            <a:rPr lang="pt-PT" sz="1800" i="1" kern="1200" dirty="0" err="1" smtClean="0"/>
            <a:t>ethos</a:t>
          </a:r>
          <a:r>
            <a:rPr lang="pt-PT" sz="1800" kern="1200" dirty="0" smtClean="0"/>
            <a:t> da Escola Católica?</a:t>
          </a:r>
          <a:endParaRPr lang="pt-PT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A liderança diretiva é mesmo um elemento definidor tão decisivo, ou mais decisivo que outros, na afirmação e vivificação do </a:t>
          </a:r>
          <a:r>
            <a:rPr lang="pt-PT" sz="1800" i="1" kern="1200" dirty="0" err="1" smtClean="0"/>
            <a:t>ethos</a:t>
          </a:r>
          <a:r>
            <a:rPr lang="pt-PT" sz="1800" kern="1200" dirty="0" smtClean="0"/>
            <a:t> da Escola Católica?</a:t>
          </a:r>
          <a:endParaRPr lang="pt-PT" sz="1800" kern="1200" dirty="0"/>
        </a:p>
      </dsp:txBody>
      <dsp:txXfrm rot="5400000">
        <a:off x="3659345" y="-812492"/>
        <a:ext cx="3754189" cy="5386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5D289-C42B-4A40-A43C-90143ADE2C94}">
      <dsp:nvSpPr>
        <dsp:cNvPr id="0" name=""/>
        <dsp:cNvSpPr/>
      </dsp:nvSpPr>
      <dsp:spPr>
        <a:xfrm>
          <a:off x="-197726" y="0"/>
          <a:ext cx="5256583" cy="52565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4DAF2-1E15-433D-A832-B80447859018}">
      <dsp:nvSpPr>
        <dsp:cNvPr id="0" name=""/>
        <dsp:cNvSpPr/>
      </dsp:nvSpPr>
      <dsp:spPr>
        <a:xfrm>
          <a:off x="1896704" y="0"/>
          <a:ext cx="7343689" cy="5256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313113" algn="l"/>
            </a:tabLst>
          </a:pPr>
          <a:r>
            <a:rPr lang="pt-PT" sz="2800" kern="1200" dirty="0" smtClean="0"/>
            <a:t>Pertinência da Investigação</a:t>
          </a:r>
          <a:endParaRPr lang="pt-PT" sz="2800" kern="1200" dirty="0"/>
        </a:p>
      </dsp:txBody>
      <dsp:txXfrm>
        <a:off x="1896704" y="0"/>
        <a:ext cx="3671844" cy="2496877"/>
      </dsp:txXfrm>
    </dsp:sp>
    <dsp:sp modelId="{2F2B14CE-54D5-4C3E-AB3A-5B5886F9A278}">
      <dsp:nvSpPr>
        <dsp:cNvPr id="0" name=""/>
        <dsp:cNvSpPr/>
      </dsp:nvSpPr>
      <dsp:spPr>
        <a:xfrm>
          <a:off x="1182126" y="2496877"/>
          <a:ext cx="2496877" cy="24968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37016-28EB-4432-BED3-FD33E1136DE0}">
      <dsp:nvSpPr>
        <dsp:cNvPr id="0" name=""/>
        <dsp:cNvSpPr/>
      </dsp:nvSpPr>
      <dsp:spPr>
        <a:xfrm>
          <a:off x="1895599" y="2520273"/>
          <a:ext cx="7345901" cy="24968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Motivação: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pessoal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e pastoral </a:t>
          </a:r>
          <a:endParaRPr lang="pt-PT" sz="2800" kern="1200" dirty="0"/>
        </a:p>
      </dsp:txBody>
      <dsp:txXfrm>
        <a:off x="1895599" y="2520273"/>
        <a:ext cx="3672950" cy="2496877"/>
      </dsp:txXfrm>
    </dsp:sp>
    <dsp:sp modelId="{260FB4BF-C217-44DF-8FF2-690DA609614B}">
      <dsp:nvSpPr>
        <dsp:cNvPr id="0" name=""/>
        <dsp:cNvSpPr/>
      </dsp:nvSpPr>
      <dsp:spPr>
        <a:xfrm>
          <a:off x="4970272" y="0"/>
          <a:ext cx="4246760" cy="2496877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1º caso de «estudo de caso» a partir de uma escola católica, em Portugal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Pouca investigação sobre a Escola Católica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Último documento da CEP sobre Escola Católica: 1978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Inferir da possibilidade concretizada de uma escola verdadeiramente católica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Escola Católica: escola «da» Igreja ou escola «de Igreja»?</a:t>
          </a:r>
          <a:endParaRPr lang="pt-PT" sz="1600" kern="1200" dirty="0"/>
        </a:p>
      </dsp:txBody>
      <dsp:txXfrm>
        <a:off x="4970272" y="0"/>
        <a:ext cx="4246760" cy="2496877"/>
      </dsp:txXfrm>
    </dsp:sp>
    <dsp:sp modelId="{7187E45D-82F6-4EE5-B82D-83922876F4A4}">
      <dsp:nvSpPr>
        <dsp:cNvPr id="0" name=""/>
        <dsp:cNvSpPr/>
      </dsp:nvSpPr>
      <dsp:spPr>
        <a:xfrm>
          <a:off x="4990402" y="2543693"/>
          <a:ext cx="4219908" cy="2496877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A Educação:</a:t>
          </a:r>
          <a:endParaRPr lang="pt-PT" sz="1500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causa tão antiga como a Igreja; </a:t>
          </a:r>
          <a:endParaRPr lang="pt-PT" sz="1500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uma paixão pessoal… que se renova, hoje e amanhã!</a:t>
          </a:r>
          <a:endParaRPr lang="pt-PT" sz="1500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Do Magistério Primário à experiência interrompida na direção partilhada de um Colégio Diocesano</a:t>
          </a:r>
          <a:endParaRPr lang="pt-PT" sz="1500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Ausência de um plano pastoral diocesano para a Escola Católica (</a:t>
          </a:r>
          <a:r>
            <a:rPr lang="pt-PT" sz="1500" kern="1200" dirty="0" err="1" smtClean="0"/>
            <a:t>cf.O.D.P</a:t>
          </a:r>
          <a:r>
            <a:rPr lang="pt-PT" sz="1500" kern="1200" dirty="0" smtClean="0"/>
            <a:t>. 1991)</a:t>
          </a:r>
          <a:endParaRPr lang="pt-PT" sz="1500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 smtClean="0"/>
            <a:t>Um contributo… «</a:t>
          </a:r>
          <a:r>
            <a:rPr lang="pt-PT" sz="1500" i="1" kern="1200" dirty="0" smtClean="0"/>
            <a:t>por trás dos bastidores</a:t>
          </a:r>
          <a:r>
            <a:rPr lang="pt-PT" sz="1500" kern="1200" dirty="0" smtClean="0"/>
            <a:t>»</a:t>
          </a:r>
          <a:endParaRPr lang="pt-PT" sz="1500" kern="1200" dirty="0"/>
        </a:p>
      </dsp:txBody>
      <dsp:txXfrm>
        <a:off x="4990402" y="2543693"/>
        <a:ext cx="4219908" cy="24968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B8415-BE87-43A6-9B50-230E1F2416CC}">
      <dsp:nvSpPr>
        <dsp:cNvPr id="0" name=""/>
        <dsp:cNvSpPr/>
      </dsp:nvSpPr>
      <dsp:spPr>
        <a:xfrm>
          <a:off x="2244171" y="187930"/>
          <a:ext cx="3729692" cy="12952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D3626-0501-4429-BC1F-E570EA400311}">
      <dsp:nvSpPr>
        <dsp:cNvPr id="0" name=""/>
        <dsp:cNvSpPr/>
      </dsp:nvSpPr>
      <dsp:spPr>
        <a:xfrm>
          <a:off x="3753395" y="3359614"/>
          <a:ext cx="722808" cy="46259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7D805-8975-4649-AE2E-00641F639455}">
      <dsp:nvSpPr>
        <dsp:cNvPr id="0" name=""/>
        <dsp:cNvSpPr/>
      </dsp:nvSpPr>
      <dsp:spPr>
        <a:xfrm>
          <a:off x="2380059" y="3729692"/>
          <a:ext cx="3469481" cy="86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3 capítulos</a:t>
          </a:r>
          <a:endParaRPr lang="pt-PT" sz="3000" kern="1200" dirty="0"/>
        </a:p>
      </dsp:txBody>
      <dsp:txXfrm>
        <a:off x="2380059" y="3729692"/>
        <a:ext cx="3469481" cy="867370"/>
      </dsp:txXfrm>
    </dsp:sp>
    <dsp:sp modelId="{E44A9C06-7E0D-49A2-80E6-3361379E7A5F}">
      <dsp:nvSpPr>
        <dsp:cNvPr id="0" name=""/>
        <dsp:cNvSpPr/>
      </dsp:nvSpPr>
      <dsp:spPr>
        <a:xfrm>
          <a:off x="3394723" y="1438152"/>
          <a:ext cx="1600428" cy="1591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Escola Católica</a:t>
          </a:r>
          <a:endParaRPr lang="pt-PT" sz="1500" kern="1200" dirty="0"/>
        </a:p>
      </dsp:txBody>
      <dsp:txXfrm>
        <a:off x="3394723" y="1438152"/>
        <a:ext cx="1600428" cy="1591229"/>
      </dsp:txXfrm>
    </dsp:sp>
    <dsp:sp modelId="{3A960031-74AD-4A9F-9E9E-16F983FB74AF}">
      <dsp:nvSpPr>
        <dsp:cNvPr id="0" name=""/>
        <dsp:cNvSpPr/>
      </dsp:nvSpPr>
      <dsp:spPr>
        <a:xfrm>
          <a:off x="2818654" y="358033"/>
          <a:ext cx="1158134" cy="1223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Liderança escolar</a:t>
          </a:r>
          <a:endParaRPr lang="pt-PT" sz="1500" kern="1200" dirty="0"/>
        </a:p>
      </dsp:txBody>
      <dsp:txXfrm>
        <a:off x="2818654" y="358033"/>
        <a:ext cx="1158134" cy="1223252"/>
      </dsp:txXfrm>
    </dsp:sp>
    <dsp:sp modelId="{EBA243C4-2047-4BB3-A9BD-2F597B05FD43}">
      <dsp:nvSpPr>
        <dsp:cNvPr id="0" name=""/>
        <dsp:cNvSpPr/>
      </dsp:nvSpPr>
      <dsp:spPr>
        <a:xfrm>
          <a:off x="4330828" y="214015"/>
          <a:ext cx="946465" cy="1026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err="1" smtClean="0"/>
            <a:t>Ethos</a:t>
          </a:r>
          <a:endParaRPr lang="pt-PT" sz="1500" kern="1200" dirty="0"/>
        </a:p>
      </dsp:txBody>
      <dsp:txXfrm>
        <a:off x="4330828" y="214015"/>
        <a:ext cx="946465" cy="1026155"/>
      </dsp:txXfrm>
    </dsp:sp>
    <dsp:sp modelId="{03B5EAB4-9DD2-49D6-B5F6-8D55EECFE44B}">
      <dsp:nvSpPr>
        <dsp:cNvPr id="0" name=""/>
        <dsp:cNvSpPr/>
      </dsp:nvSpPr>
      <dsp:spPr>
        <a:xfrm>
          <a:off x="2090935" y="28912"/>
          <a:ext cx="4047728" cy="3238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8DE7D-88D9-4914-A415-9E2FE9F552F6}">
      <dsp:nvSpPr>
        <dsp:cNvPr id="0" name=""/>
        <dsp:cNvSpPr/>
      </dsp:nvSpPr>
      <dsp:spPr>
        <a:xfrm rot="10800000">
          <a:off x="2137209" y="1300"/>
          <a:ext cx="8044733" cy="4436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2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i="1" kern="1200" dirty="0" err="1" smtClean="0">
              <a:solidFill>
                <a:srgbClr val="0070C0"/>
              </a:solidFill>
            </a:rPr>
            <a:t>Ethos</a:t>
          </a:r>
          <a:r>
            <a:rPr lang="pt-PT" sz="1500" b="1" kern="1200" dirty="0" smtClean="0">
              <a:solidFill>
                <a:srgbClr val="0070C0"/>
              </a:solidFill>
            </a:rPr>
            <a:t> e cultura (s) de escola: </a:t>
          </a:r>
          <a:r>
            <a:rPr lang="pt-PT" sz="1500" kern="1200" dirty="0" smtClean="0"/>
            <a:t>“conjunto de orientações culturais e simbólicas identificadas ao longo da história da organização escolar” (Torres, 2006)</a:t>
          </a:r>
          <a:endParaRPr lang="pt-PT" sz="1500" kern="1200" dirty="0"/>
        </a:p>
      </dsp:txBody>
      <dsp:txXfrm rot="10800000">
        <a:off x="2137209" y="1300"/>
        <a:ext cx="8044733" cy="443615"/>
      </dsp:txXfrm>
    </dsp:sp>
    <dsp:sp modelId="{2915103C-DD71-4492-8A8E-34ED38CFA0E0}">
      <dsp:nvSpPr>
        <dsp:cNvPr id="0" name=""/>
        <dsp:cNvSpPr/>
      </dsp:nvSpPr>
      <dsp:spPr>
        <a:xfrm>
          <a:off x="1915401" y="1300"/>
          <a:ext cx="443615" cy="44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D2E3F-920F-4BDA-B0D7-843AAB1F6CAF}">
      <dsp:nvSpPr>
        <dsp:cNvPr id="0" name=""/>
        <dsp:cNvSpPr/>
      </dsp:nvSpPr>
      <dsp:spPr>
        <a:xfrm rot="10800000">
          <a:off x="2137209" y="555820"/>
          <a:ext cx="8044733" cy="4436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i="1" kern="1200" dirty="0" err="1" smtClean="0">
              <a:solidFill>
                <a:srgbClr val="0070C0"/>
              </a:solidFill>
            </a:rPr>
            <a:t>Ethos</a:t>
          </a:r>
          <a:r>
            <a:rPr lang="pt-PT" sz="1400" b="1" kern="1200" dirty="0" smtClean="0">
              <a:solidFill>
                <a:srgbClr val="0070C0"/>
              </a:solidFill>
            </a:rPr>
            <a:t> e cultura organizacional de escola: </a:t>
          </a:r>
          <a:r>
            <a:rPr lang="pt-PT" sz="1400" kern="1200" dirty="0" smtClean="0"/>
            <a:t>“o modo como fazemos as coisas e nos relacionamos com as outras pessoas ao nosso redor” (</a:t>
          </a:r>
          <a:r>
            <a:rPr lang="pt-PT" sz="1400" kern="1200" dirty="0" err="1" smtClean="0"/>
            <a:t>Fullan</a:t>
          </a:r>
          <a:r>
            <a:rPr lang="pt-PT" sz="1400" kern="1200" dirty="0" smtClean="0"/>
            <a:t> e </a:t>
          </a:r>
          <a:r>
            <a:rPr lang="pt-PT" sz="1400" kern="1200" dirty="0" err="1" smtClean="0"/>
            <a:t>Hargreaves</a:t>
          </a:r>
          <a:r>
            <a:rPr lang="pt-PT" sz="1400" kern="1200" dirty="0" smtClean="0"/>
            <a:t> ,2000) numa determinada escola.</a:t>
          </a:r>
          <a:endParaRPr lang="pt-PT" kern="1200" dirty="0"/>
        </a:p>
      </dsp:txBody>
      <dsp:txXfrm rot="10800000">
        <a:off x="2137209" y="555820"/>
        <a:ext cx="8044733" cy="443615"/>
      </dsp:txXfrm>
    </dsp:sp>
    <dsp:sp modelId="{CC6D5B8C-A5B2-4168-A5F3-D79A75762637}">
      <dsp:nvSpPr>
        <dsp:cNvPr id="0" name=""/>
        <dsp:cNvSpPr/>
      </dsp:nvSpPr>
      <dsp:spPr>
        <a:xfrm>
          <a:off x="1915401" y="555820"/>
          <a:ext cx="443615" cy="44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39BEB-835E-459C-80EA-79EABBCBAA5A}">
      <dsp:nvSpPr>
        <dsp:cNvPr id="0" name=""/>
        <dsp:cNvSpPr/>
      </dsp:nvSpPr>
      <dsp:spPr>
        <a:xfrm rot="10800000">
          <a:off x="2137209" y="1110340"/>
          <a:ext cx="8044733" cy="4436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2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i="1" kern="1200" dirty="0" err="1" smtClean="0">
              <a:solidFill>
                <a:srgbClr val="0070C0"/>
              </a:solidFill>
            </a:rPr>
            <a:t>Ethos</a:t>
          </a:r>
          <a:r>
            <a:rPr lang="pt-PT" sz="1500" b="1" kern="1200" dirty="0" smtClean="0">
              <a:solidFill>
                <a:srgbClr val="0070C0"/>
              </a:solidFill>
            </a:rPr>
            <a:t> e clima de escola: </a:t>
          </a:r>
          <a:r>
            <a:rPr lang="pt-PT" sz="1500" kern="1200" dirty="0" smtClean="0"/>
            <a:t>Thomas, citado por </a:t>
          </a:r>
          <a:r>
            <a:rPr lang="pt-PT" sz="1500" kern="1200" dirty="0" err="1" smtClean="0"/>
            <a:t>Holmes</a:t>
          </a:r>
          <a:r>
            <a:rPr lang="pt-PT" sz="1500" kern="1200" dirty="0" smtClean="0"/>
            <a:t>, “a personalidade está para o indivíduo como o clima está para a organização” (1986, p.37).</a:t>
          </a:r>
          <a:endParaRPr lang="pt-PT" sz="1500" kern="1200" dirty="0"/>
        </a:p>
      </dsp:txBody>
      <dsp:txXfrm rot="10800000">
        <a:off x="2137209" y="1110340"/>
        <a:ext cx="8044733" cy="443615"/>
      </dsp:txXfrm>
    </dsp:sp>
    <dsp:sp modelId="{A084635A-9D86-424E-8E38-3800334F8EF5}">
      <dsp:nvSpPr>
        <dsp:cNvPr id="0" name=""/>
        <dsp:cNvSpPr/>
      </dsp:nvSpPr>
      <dsp:spPr>
        <a:xfrm>
          <a:off x="1915401" y="1110340"/>
          <a:ext cx="443615" cy="44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2BAF6-10EC-494E-ACBD-DD2EC4BE325B}">
      <dsp:nvSpPr>
        <dsp:cNvPr id="0" name=""/>
        <dsp:cNvSpPr/>
      </dsp:nvSpPr>
      <dsp:spPr>
        <a:xfrm rot="10800000">
          <a:off x="2137209" y="1664859"/>
          <a:ext cx="8044733" cy="4436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2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rgbClr val="0070C0"/>
              </a:solidFill>
            </a:rPr>
            <a:t>Personalidade organizacional de uma escola: </a:t>
          </a:r>
          <a:r>
            <a:rPr lang="pt-PT" sz="1500" kern="1200" dirty="0" smtClean="0"/>
            <a:t>“escolas com personalidade têm culturas  únicas” </a:t>
          </a:r>
          <a:r>
            <a:rPr lang="pt-PT" sz="1500" kern="1200" dirty="0" err="1" smtClean="0"/>
            <a:t>Sergiovanni</a:t>
          </a:r>
          <a:r>
            <a:rPr lang="pt-PT" sz="1500" kern="1200" dirty="0" smtClean="0"/>
            <a:t>, 2004b, p.39)</a:t>
          </a:r>
        </a:p>
      </dsp:txBody>
      <dsp:txXfrm rot="10800000">
        <a:off x="2137209" y="1664859"/>
        <a:ext cx="8044733" cy="443615"/>
      </dsp:txXfrm>
    </dsp:sp>
    <dsp:sp modelId="{562AE52E-70F7-439A-BCF6-803AFC077CA4}">
      <dsp:nvSpPr>
        <dsp:cNvPr id="0" name=""/>
        <dsp:cNvSpPr/>
      </dsp:nvSpPr>
      <dsp:spPr>
        <a:xfrm>
          <a:off x="1915401" y="1664859"/>
          <a:ext cx="443615" cy="44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0134E-F41E-43A0-882E-D0976ADE237C}">
      <dsp:nvSpPr>
        <dsp:cNvPr id="0" name=""/>
        <dsp:cNvSpPr/>
      </dsp:nvSpPr>
      <dsp:spPr>
        <a:xfrm rot="10800000">
          <a:off x="2137209" y="2219379"/>
          <a:ext cx="8044733" cy="4436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2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rgbClr val="0070C0"/>
              </a:solidFill>
            </a:rPr>
            <a:t>Liderança e clima da organização escolar: </a:t>
          </a:r>
          <a:r>
            <a:rPr lang="pt-PT" sz="1500" kern="1200" dirty="0" smtClean="0"/>
            <a:t>liderança, a dimensão que mais afeta o clima (</a:t>
          </a:r>
          <a:r>
            <a:rPr lang="pt-PT" sz="1500" kern="1200" dirty="0" err="1" smtClean="0"/>
            <a:t>Revez</a:t>
          </a:r>
          <a:r>
            <a:rPr lang="pt-PT" sz="1500" kern="1200" dirty="0" smtClean="0"/>
            <a:t> ,2004).</a:t>
          </a:r>
        </a:p>
      </dsp:txBody>
      <dsp:txXfrm rot="10800000">
        <a:off x="2137209" y="2219379"/>
        <a:ext cx="8044733" cy="443615"/>
      </dsp:txXfrm>
    </dsp:sp>
    <dsp:sp modelId="{FE9A9F33-1931-4846-A18E-C4CCA1C113C8}">
      <dsp:nvSpPr>
        <dsp:cNvPr id="0" name=""/>
        <dsp:cNvSpPr/>
      </dsp:nvSpPr>
      <dsp:spPr>
        <a:xfrm>
          <a:off x="1915401" y="2219379"/>
          <a:ext cx="443615" cy="44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80B20-10E5-4848-BDC3-75CD7A2080BB}">
      <dsp:nvSpPr>
        <dsp:cNvPr id="0" name=""/>
        <dsp:cNvSpPr/>
      </dsp:nvSpPr>
      <dsp:spPr>
        <a:xfrm rot="5400000">
          <a:off x="4423398" y="-1272938"/>
          <a:ext cx="2071805" cy="5138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como pedagogia (</a:t>
          </a:r>
          <a:r>
            <a:rPr lang="pt-PT" sz="1600" kern="1200" dirty="0" err="1" smtClean="0"/>
            <a:t>Heifetz</a:t>
          </a:r>
          <a:r>
            <a:rPr lang="pt-PT" sz="1600" kern="1200" dirty="0" smtClean="0"/>
            <a:t>; </a:t>
          </a:r>
          <a:r>
            <a:rPr lang="pt-PT" sz="1600" kern="1200" dirty="0" err="1" smtClean="0"/>
            <a:t>Sergiovanni</a:t>
          </a:r>
          <a:r>
            <a:rPr lang="pt-PT" sz="1600" kern="1200" dirty="0" smtClean="0"/>
            <a:t>, 2004b)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moral (</a:t>
          </a:r>
          <a:r>
            <a:rPr lang="pt-PT" sz="1600" kern="1200" dirty="0" err="1" smtClean="0"/>
            <a:t>Fullan</a:t>
          </a:r>
          <a:r>
            <a:rPr lang="pt-PT" sz="1600" kern="1200" dirty="0" smtClean="0"/>
            <a:t>, 2003, Bolívar, 2003; </a:t>
          </a:r>
          <a:r>
            <a:rPr lang="pt-PT" sz="1600" kern="1200" dirty="0" err="1" smtClean="0"/>
            <a:t>Sergiovanni</a:t>
          </a:r>
          <a:r>
            <a:rPr lang="pt-PT" sz="1600" kern="1200" dirty="0" smtClean="0"/>
            <a:t>, 2004a; 2004b)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espiritual (</a:t>
          </a:r>
          <a:r>
            <a:rPr lang="pt-PT" sz="1600" kern="1200" dirty="0" err="1" smtClean="0"/>
            <a:t>Fry</a:t>
          </a:r>
          <a:r>
            <a:rPr lang="pt-PT" sz="1600" kern="1200" dirty="0" smtClean="0"/>
            <a:t>, 2003)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transformacional (</a:t>
          </a:r>
          <a:r>
            <a:rPr lang="pt-PT" sz="1600" kern="1200" dirty="0" err="1" smtClean="0"/>
            <a:t>Leitwood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et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all</a:t>
          </a:r>
          <a:r>
            <a:rPr lang="pt-PT" sz="1600" kern="1200" dirty="0" smtClean="0"/>
            <a:t>)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direção por valores (</a:t>
          </a:r>
          <a:r>
            <a:rPr lang="pt-PT" sz="1600" kern="1200" dirty="0" err="1" smtClean="0"/>
            <a:t>García</a:t>
          </a:r>
          <a:r>
            <a:rPr lang="pt-PT" sz="1600" kern="1200" dirty="0" smtClean="0"/>
            <a:t> e Shimon Dolan,1997)</a:t>
          </a:r>
          <a:endParaRPr lang="pt-PT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adaptativa (</a:t>
          </a:r>
          <a:r>
            <a:rPr lang="pt-PT" sz="1600" kern="1200" dirty="0" err="1" smtClean="0"/>
            <a:t>Restrepo-Abondano</a:t>
          </a:r>
          <a:r>
            <a:rPr lang="pt-PT" sz="1600" kern="1200" dirty="0" smtClean="0"/>
            <a:t> e </a:t>
          </a:r>
          <a:r>
            <a:rPr lang="pt-PT" sz="1600" kern="1200" dirty="0" err="1" smtClean="0"/>
            <a:t>Restrepo</a:t>
          </a:r>
          <a:r>
            <a:rPr lang="pt-PT" sz="1600" kern="1200" dirty="0" smtClean="0"/>
            <a:t>-Torres, 2012)</a:t>
          </a:r>
          <a:endParaRPr lang="pt-PT" sz="1600" kern="1200" dirty="0"/>
        </a:p>
      </dsp:txBody>
      <dsp:txXfrm rot="5400000">
        <a:off x="4423398" y="-1272938"/>
        <a:ext cx="2071805" cy="5138165"/>
      </dsp:txXfrm>
    </dsp:sp>
    <dsp:sp modelId="{D9ADE243-68D6-4C3B-8520-9EF6384F2515}">
      <dsp:nvSpPr>
        <dsp:cNvPr id="0" name=""/>
        <dsp:cNvSpPr/>
      </dsp:nvSpPr>
      <dsp:spPr>
        <a:xfrm>
          <a:off x="26050" y="1265"/>
          <a:ext cx="2890218" cy="2589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Liderança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escolar</a:t>
          </a:r>
          <a:endParaRPr lang="pt-PT" sz="4400" kern="1200" dirty="0"/>
        </a:p>
      </dsp:txBody>
      <dsp:txXfrm>
        <a:off x="26050" y="1265"/>
        <a:ext cx="2890218" cy="25897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7DCE9-E311-4DBD-B666-19CB0C544F8C}">
      <dsp:nvSpPr>
        <dsp:cNvPr id="0" name=""/>
        <dsp:cNvSpPr/>
      </dsp:nvSpPr>
      <dsp:spPr>
        <a:xfrm>
          <a:off x="0" y="85030"/>
          <a:ext cx="8712968" cy="1070625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D736-9D0E-4B13-B585-12A80112F11F}">
      <dsp:nvSpPr>
        <dsp:cNvPr id="0" name=""/>
        <dsp:cNvSpPr/>
      </dsp:nvSpPr>
      <dsp:spPr>
        <a:xfrm>
          <a:off x="6408710" y="2160247"/>
          <a:ext cx="1414683" cy="22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Atender ao risco de ser mais «da Igreja» do que «de Igreja»</a:t>
          </a:r>
          <a:endParaRPr lang="pt-PT" sz="1600" kern="1200" dirty="0"/>
        </a:p>
      </dsp:txBody>
      <dsp:txXfrm>
        <a:off x="6408710" y="2160247"/>
        <a:ext cx="1414683" cy="2295000"/>
      </dsp:txXfrm>
    </dsp:sp>
    <dsp:sp modelId="{86595E91-7CAD-4000-936F-F62C517A7792}">
      <dsp:nvSpPr>
        <dsp:cNvPr id="0" name=""/>
        <dsp:cNvSpPr/>
      </dsp:nvSpPr>
      <dsp:spPr>
        <a:xfrm>
          <a:off x="6756221" y="949822"/>
          <a:ext cx="7562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>
        <a:off x="6756221" y="949822"/>
        <a:ext cx="756215" cy="720000"/>
      </dsp:txXfrm>
    </dsp:sp>
    <dsp:sp modelId="{51D6EC29-8FFD-4D88-8E16-520C58992D3B}">
      <dsp:nvSpPr>
        <dsp:cNvPr id="0" name=""/>
        <dsp:cNvSpPr/>
      </dsp:nvSpPr>
      <dsp:spPr>
        <a:xfrm>
          <a:off x="4248473" y="2160247"/>
          <a:ext cx="2072008" cy="22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Oferta de sentido: contra  reducionismos educativos, 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resposta à emergência educativa (Bento XVI)</a:t>
          </a:r>
          <a:endParaRPr lang="pt-PT" sz="1600" kern="1200" dirty="0"/>
        </a:p>
      </dsp:txBody>
      <dsp:txXfrm>
        <a:off x="4248473" y="2160247"/>
        <a:ext cx="2072008" cy="2295000"/>
      </dsp:txXfrm>
    </dsp:sp>
    <dsp:sp modelId="{89886366-0045-4398-9EE4-A2F6E910C2DB}">
      <dsp:nvSpPr>
        <dsp:cNvPr id="0" name=""/>
        <dsp:cNvSpPr/>
      </dsp:nvSpPr>
      <dsp:spPr>
        <a:xfrm>
          <a:off x="4861632" y="949822"/>
          <a:ext cx="7562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>
        <a:off x="4861632" y="949822"/>
        <a:ext cx="756215" cy="720000"/>
      </dsp:txXfrm>
    </dsp:sp>
    <dsp:sp modelId="{C1027A5D-0925-48C2-AC37-422C07861A7D}">
      <dsp:nvSpPr>
        <dsp:cNvPr id="0" name=""/>
        <dsp:cNvSpPr/>
      </dsp:nvSpPr>
      <dsp:spPr>
        <a:xfrm>
          <a:off x="2736306" y="2088229"/>
          <a:ext cx="1334985" cy="284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Contributo próprio para a missão da Igreja, que é evangelizar:</a:t>
          </a:r>
          <a:endParaRPr lang="pt-PT" sz="1600" kern="1200" dirty="0"/>
        </a:p>
      </dsp:txBody>
      <dsp:txXfrm>
        <a:off x="2736306" y="2088229"/>
        <a:ext cx="1334985" cy="2845019"/>
      </dsp:txXfrm>
    </dsp:sp>
    <dsp:sp modelId="{4D70BFD6-263C-4B8A-BCAC-727CD81140B3}">
      <dsp:nvSpPr>
        <dsp:cNvPr id="0" name=""/>
        <dsp:cNvSpPr/>
      </dsp:nvSpPr>
      <dsp:spPr>
        <a:xfrm>
          <a:off x="3006892" y="949822"/>
          <a:ext cx="7562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3006892" y="949822"/>
        <a:ext cx="756215" cy="720000"/>
      </dsp:txXfrm>
    </dsp:sp>
    <dsp:sp modelId="{1D88215B-DE09-41D2-9357-1971D18B392A}">
      <dsp:nvSpPr>
        <dsp:cNvPr id="0" name=""/>
        <dsp:cNvSpPr/>
      </dsp:nvSpPr>
      <dsp:spPr>
        <a:xfrm>
          <a:off x="504055" y="2029246"/>
          <a:ext cx="1869047" cy="22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Contributo social e cultural específico, na obra educativa: uma visão própria da educação.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Potencia a liberdade de escolha, de ensinar e de aprender e a liberdade religiosa</a:t>
          </a:r>
          <a:endParaRPr lang="pt-PT" sz="1600" kern="1200" dirty="0"/>
        </a:p>
      </dsp:txBody>
      <dsp:txXfrm>
        <a:off x="504055" y="2029246"/>
        <a:ext cx="1869047" cy="2295000"/>
      </dsp:txXfrm>
    </dsp:sp>
    <dsp:sp modelId="{EEA9548F-3C9B-4496-B940-2EDE36F74D83}">
      <dsp:nvSpPr>
        <dsp:cNvPr id="0" name=""/>
        <dsp:cNvSpPr/>
      </dsp:nvSpPr>
      <dsp:spPr>
        <a:xfrm>
          <a:off x="1253632" y="949822"/>
          <a:ext cx="7562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</dsp:txBody>
      <dsp:txXfrm>
        <a:off x="1253632" y="949822"/>
        <a:ext cx="756215" cy="720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049FC-3703-464F-8EA5-101708E8EF35}">
      <dsp:nvSpPr>
        <dsp:cNvPr id="0" name=""/>
        <dsp:cNvSpPr/>
      </dsp:nvSpPr>
      <dsp:spPr>
        <a:xfrm>
          <a:off x="100608" y="0"/>
          <a:ext cx="8942782" cy="55892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F862C-52AE-49C7-971A-34A743CE6F50}">
      <dsp:nvSpPr>
        <dsp:cNvPr id="0" name=""/>
        <dsp:cNvSpPr/>
      </dsp:nvSpPr>
      <dsp:spPr>
        <a:xfrm>
          <a:off x="981472" y="4156158"/>
          <a:ext cx="205683" cy="205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9FBE4-7612-431A-99F2-C9693AC6128C}">
      <dsp:nvSpPr>
        <dsp:cNvPr id="0" name=""/>
        <dsp:cNvSpPr/>
      </dsp:nvSpPr>
      <dsp:spPr>
        <a:xfrm>
          <a:off x="1084314" y="4259000"/>
          <a:ext cx="1171504" cy="1330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88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Uma escola para a pessoa no seu todo (educação integral)</a:t>
          </a:r>
          <a:endParaRPr lang="pt-PT" sz="1500" kern="1200" dirty="0"/>
        </a:p>
      </dsp:txBody>
      <dsp:txXfrm>
        <a:off x="1084314" y="4259000"/>
        <a:ext cx="1171504" cy="1330238"/>
      </dsp:txXfrm>
    </dsp:sp>
    <dsp:sp modelId="{621F9CE5-EE73-4742-A500-C7B030BEEAF7}">
      <dsp:nvSpPr>
        <dsp:cNvPr id="0" name=""/>
        <dsp:cNvSpPr/>
      </dsp:nvSpPr>
      <dsp:spPr>
        <a:xfrm>
          <a:off x="2094849" y="3086377"/>
          <a:ext cx="321940" cy="32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611FC-F511-429D-A648-2B3332D02E9F}">
      <dsp:nvSpPr>
        <dsp:cNvPr id="0" name=""/>
        <dsp:cNvSpPr/>
      </dsp:nvSpPr>
      <dsp:spPr>
        <a:xfrm>
          <a:off x="2255819" y="3247347"/>
          <a:ext cx="1484501" cy="2341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89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Uma escola para todas as pessoas (catolicidade)</a:t>
          </a:r>
          <a:endParaRPr lang="pt-PT" sz="1500" kern="1200" dirty="0"/>
        </a:p>
      </dsp:txBody>
      <dsp:txXfrm>
        <a:off x="2255819" y="3247347"/>
        <a:ext cx="1484501" cy="2341891"/>
      </dsp:txXfrm>
    </dsp:sp>
    <dsp:sp modelId="{76623A76-F1BA-4B6A-BF3C-6EF6329F3961}">
      <dsp:nvSpPr>
        <dsp:cNvPr id="0" name=""/>
        <dsp:cNvSpPr/>
      </dsp:nvSpPr>
      <dsp:spPr>
        <a:xfrm>
          <a:off x="3525694" y="2233459"/>
          <a:ext cx="429253" cy="429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41C23-F3CB-4ECA-9780-69788251A7AB}">
      <dsp:nvSpPr>
        <dsp:cNvPr id="0" name=""/>
        <dsp:cNvSpPr/>
      </dsp:nvSpPr>
      <dsp:spPr>
        <a:xfrm>
          <a:off x="3740321" y="2448086"/>
          <a:ext cx="1725957" cy="314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5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Uma escola no coração de Cristo (centro do PE)</a:t>
          </a:r>
          <a:endParaRPr lang="pt-PT" sz="1500" kern="1200" dirty="0"/>
        </a:p>
      </dsp:txBody>
      <dsp:txXfrm>
        <a:off x="3740321" y="2448086"/>
        <a:ext cx="1725957" cy="3141152"/>
      </dsp:txXfrm>
    </dsp:sp>
    <dsp:sp modelId="{7150513A-CC4E-4019-8D35-D623920E6AAE}">
      <dsp:nvSpPr>
        <dsp:cNvPr id="0" name=""/>
        <dsp:cNvSpPr/>
      </dsp:nvSpPr>
      <dsp:spPr>
        <a:xfrm>
          <a:off x="5189051" y="1567222"/>
          <a:ext cx="554452" cy="55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10B97-9A87-4AED-A0C2-F39AD9DF3DAB}">
      <dsp:nvSpPr>
        <dsp:cNvPr id="0" name=""/>
        <dsp:cNvSpPr/>
      </dsp:nvSpPr>
      <dsp:spPr>
        <a:xfrm>
          <a:off x="5436096" y="1844448"/>
          <a:ext cx="1992934" cy="374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79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Uma escola no coração da Igreja:</a:t>
          </a:r>
          <a:endParaRPr lang="pt-PT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sujeito eclesial autêntico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realiza, a seu modo, a missão da Igreja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integrada na pastoral de conjunto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educação como verdadeiro apostolado e não mera suplência do estado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integra ensino religioso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desenvolve a dimensão religiosa do ensino (transversal)</a:t>
          </a:r>
          <a:endParaRPr lang="pt-P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marcada por um ambiente familiar, animado pelo espírito de liberdade e caridade</a:t>
          </a:r>
          <a:endParaRPr lang="pt-PT" sz="1200" kern="1200" dirty="0"/>
        </a:p>
      </dsp:txBody>
      <dsp:txXfrm>
        <a:off x="5436096" y="1844448"/>
        <a:ext cx="1992934" cy="3744790"/>
      </dsp:txXfrm>
    </dsp:sp>
    <dsp:sp modelId="{6C77D391-B671-4058-A804-DB521ABF543D}">
      <dsp:nvSpPr>
        <dsp:cNvPr id="0" name=""/>
        <dsp:cNvSpPr/>
      </dsp:nvSpPr>
      <dsp:spPr>
        <a:xfrm>
          <a:off x="6901594" y="1122319"/>
          <a:ext cx="706479" cy="706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5139-9AE6-4236-8E60-D0279AA7610C}">
      <dsp:nvSpPr>
        <dsp:cNvPr id="0" name=""/>
        <dsp:cNvSpPr/>
      </dsp:nvSpPr>
      <dsp:spPr>
        <a:xfrm>
          <a:off x="7254834" y="1475559"/>
          <a:ext cx="1788556" cy="41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34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Uma escola no coração do mundo:</a:t>
          </a:r>
          <a:endParaRPr lang="pt-PT" sz="15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Aberta ao meio envolvente</a:t>
          </a:r>
          <a:endParaRPr lang="pt-PT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presença cristã no mundo (oferta de sentido)</a:t>
          </a:r>
          <a:endParaRPr lang="pt-PT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 smtClean="0"/>
            <a:t>ao serviço do Reino (valores) – contributo para a sociedade</a:t>
          </a:r>
        </a:p>
      </dsp:txBody>
      <dsp:txXfrm>
        <a:off x="7254834" y="1475559"/>
        <a:ext cx="1788556" cy="4113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D939-BC26-4358-90EE-CBB311A14659}" type="datetimeFigureOut">
              <a:rPr lang="pt-PT" smtClean="0"/>
              <a:pPr/>
              <a:t>28-10-2014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B8B1-D633-4505-AB43-35000F3FBE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B8B1-D633-4505-AB43-35000F3FBE09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515-2396-4F8A-AFFE-21969817212C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7F9-9A81-4EE2-8E45-6A6CA96DC80F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8CFD-780E-4350-A6A5-C97849D65C21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8C4A-FBE2-4243-A361-39D7C040726E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C123-A87E-4A26-ADC0-A1C782D064DF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E004-AB33-4EC2-AEF9-B8225894D895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F9C6-47B1-4284-B47F-3F481F389F00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05C-02B6-4C5A-A743-8635A6505E3D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27E1-4C82-4A58-9355-C2C08CFB1B76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4E31-A1B2-43FC-B613-266C43750A19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A0CDA8-B193-42E0-BAFD-8CD91EEC8557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AD99A89-DB44-4DB1-94FD-F802A62E8515}" type="datetime1">
              <a:rPr lang="pt-PT" smtClean="0"/>
              <a:pPr/>
              <a:t>28-10-2014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353211-3280-4E1E-B3A5-A15D799D747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5110336" cy="763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PT" dirty="0" smtClean="0"/>
              <a:t>UNIVERSIDADE CATÓLICA PORTUGUESA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FACULDADE DE EDUCAÇÃO E PSICOLOGIA</a:t>
            </a:r>
            <a:endParaRPr lang="pt-PT" dirty="0"/>
          </a:p>
        </p:txBody>
      </p:sp>
      <p:pic>
        <p:nvPicPr>
          <p:cNvPr id="24578" name="Picture 2" descr="http://www.fep.porto.ucp.pt/sites/default/files/files/CRP/Imagens/MIVisual/PNG/FEP_color_center_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576" y="1484784"/>
            <a:ext cx="2350568" cy="1480858"/>
          </a:xfrm>
          <a:prstGeom prst="rect">
            <a:avLst/>
          </a:prstGeom>
          <a:noFill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123728" y="2996952"/>
            <a:ext cx="5110336" cy="151216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2000" b="1" dirty="0" smtClean="0">
                <a:solidFill>
                  <a:srgbClr val="FFFFFF"/>
                </a:solidFill>
              </a:rPr>
              <a:t>ESCOLA CATÓLICA, </a:t>
            </a:r>
            <a:r>
              <a:rPr lang="pt-PT" sz="2000" b="1" dirty="0" smtClean="0">
                <a:solidFill>
                  <a:srgbClr val="FFFFFF"/>
                </a:solidFill>
              </a:rPr>
              <a:t>LIDERANÇA E </a:t>
            </a:r>
            <a:r>
              <a:rPr lang="pt-PT" sz="2000" b="1" i="1" dirty="0" smtClean="0">
                <a:solidFill>
                  <a:srgbClr val="FFFFFF"/>
                </a:solidFill>
              </a:rPr>
              <a:t>ETHOS</a:t>
            </a:r>
            <a:endParaRPr lang="pt-PT" sz="2000" b="1" i="1" dirty="0" smtClean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Amaro Gonçalo Ferreira Lopes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9512" y="5157192"/>
            <a:ext cx="8784976" cy="1224136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/>
          </a:bodyPr>
          <a:lstStyle/>
          <a:p>
            <a:pPr algn="just">
              <a:buClr>
                <a:schemeClr val="accent1"/>
              </a:buClr>
              <a:buSzPct val="80000"/>
            </a:pPr>
            <a:r>
              <a:rPr kumimoji="0" lang="pt-PT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Dissertação apresentada à Universidade Católica Portuguesa para obtenção do grau de Mestre</a:t>
            </a:r>
            <a:r>
              <a:rPr kumimoji="0" lang="pt-PT" sz="1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Ciências da Educação –</a:t>
            </a:r>
            <a:r>
              <a:rPr lang="pt-PT" sz="1900" dirty="0" smtClean="0"/>
              <a:t> Especialização </a:t>
            </a:r>
            <a:r>
              <a:rPr lang="pt-PT" sz="1900" dirty="0"/>
              <a:t>em Administração e Organização </a:t>
            </a:r>
            <a:r>
              <a:rPr lang="pt-PT" sz="1900" dirty="0" smtClean="0"/>
              <a:t>Escolar</a:t>
            </a:r>
            <a:endParaRPr kumimoji="0" lang="pt-PT" sz="19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pt-PT" sz="2000" baseline="0" dirty="0">
              <a:solidFill>
                <a:srgbClr val="FFFFFF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1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Trabalho efetuado sob a orientação do Sr. Doutor José Joaquim Ferreira Matias Alves</a:t>
            </a:r>
            <a:endParaRPr kumimoji="0" lang="pt-PT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508104" y="4869160"/>
            <a:ext cx="3600400" cy="50405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Porto, 28 de outubro</a:t>
            </a:r>
            <a:r>
              <a:rPr kumimoji="0" lang="pt-PT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2014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pt-PT" sz="1600" baseline="0" dirty="0">
              <a:solidFill>
                <a:srgbClr val="FFFFFF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Enquadramento teórico - 3º Capítulo</a:t>
            </a:r>
            <a:br>
              <a:rPr lang="pt-PT" sz="3600" dirty="0" smtClean="0"/>
            </a:br>
            <a:r>
              <a:rPr lang="pt-PT" sz="3600" dirty="0" smtClean="0"/>
              <a:t>A Escola Católica</a:t>
            </a:r>
            <a:endParaRPr lang="pt-PT" sz="36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Rectângulo 5"/>
          <p:cNvSpPr/>
          <p:nvPr/>
        </p:nvSpPr>
        <p:spPr>
          <a:xfrm rot="19738796">
            <a:off x="-1334251" y="3270403"/>
            <a:ext cx="9490320" cy="12302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621119"/>
              </a:avLst>
            </a:prstTxWarp>
            <a:spAutoFit/>
          </a:bodyPr>
          <a:lstStyle/>
          <a:p>
            <a:pPr algn="ctr"/>
            <a:r>
              <a:rPr lang="pt-PT" sz="20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O que é a EC? Cinco caraterísticas específicas</a:t>
            </a:r>
            <a:endParaRPr lang="pt-PT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Autofit/>
          </a:bodyPr>
          <a:lstStyle/>
          <a:p>
            <a:r>
              <a:rPr lang="pt-PT" sz="3600" dirty="0" smtClean="0"/>
              <a:t>Enquadramento teórico - 3º Capítulo</a:t>
            </a:r>
            <a:br>
              <a:rPr lang="pt-PT" sz="3600" dirty="0" smtClean="0"/>
            </a:br>
            <a:r>
              <a:rPr lang="pt-PT" sz="3600" dirty="0" smtClean="0"/>
              <a:t>A Escola Católica</a:t>
            </a:r>
            <a:endParaRPr lang="pt-PT" sz="3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11</a:t>
            </a:fld>
            <a:endParaRPr lang="pt-PT"/>
          </a:p>
        </p:txBody>
      </p:sp>
      <p:graphicFrame>
        <p:nvGraphicFramePr>
          <p:cNvPr id="12" name="Marcador de Posição de Conteúdo 11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4º Capítulo: Metodologia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251520" y="1556791"/>
          <a:ext cx="8435280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12</a:t>
            </a:fld>
            <a:endParaRPr lang="pt-PT"/>
          </a:p>
        </p:txBody>
      </p:sp>
      <p:cxnSp>
        <p:nvCxnSpPr>
          <p:cNvPr id="8" name="Conexão recta 7"/>
          <p:cNvCxnSpPr/>
          <p:nvPr/>
        </p:nvCxnSpPr>
        <p:spPr>
          <a:xfrm>
            <a:off x="3059832" y="2852936"/>
            <a:ext cx="0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5868144" y="2852936"/>
            <a:ext cx="0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2987824" y="4797152"/>
            <a:ext cx="0" cy="2304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5436096" y="5013176"/>
            <a:ext cx="0" cy="2304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7092280" y="5013176"/>
            <a:ext cx="0" cy="2304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Parte empírica: Apresentação dos dados, análise e discussão dos resultados</a:t>
            </a:r>
            <a:endParaRPr lang="pt-PT" sz="3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13</a:t>
            </a:fld>
            <a:endParaRPr lang="pt-PT"/>
          </a:p>
        </p:txBody>
      </p:sp>
      <p:graphicFrame>
        <p:nvGraphicFramePr>
          <p:cNvPr id="5" name="Diagrama 4"/>
          <p:cNvGraphicFramePr/>
          <p:nvPr/>
        </p:nvGraphicFramePr>
        <p:xfrm>
          <a:off x="-1260648" y="1556792"/>
          <a:ext cx="120973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 rot="16200000">
            <a:off x="-2264405" y="3979801"/>
            <a:ext cx="518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1. A partir do quadro de análise da Escola Católica: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Parte empírica: Apresentação dos dados, análise e discussão dos resultados</a:t>
            </a:r>
            <a:endParaRPr lang="pt-PT" sz="36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9393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90113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</a:t>
            </a:fld>
            <a:endParaRPr lang="pt-PT"/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pt-PT" sz="2000" dirty="0" smtClean="0"/>
              <a:t>28.10.1965</a:t>
            </a:r>
            <a:br>
              <a:rPr lang="pt-PT" sz="2000" dirty="0" smtClean="0"/>
            </a:br>
            <a:r>
              <a:rPr lang="pt-PT" sz="2000" dirty="0" smtClean="0"/>
              <a:t>Declaração Conciliar </a:t>
            </a:r>
            <a:r>
              <a:rPr lang="pt-PT" sz="2000" i="1" dirty="0" err="1" smtClean="0"/>
              <a:t>Gravissimum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Educationis</a:t>
            </a:r>
            <a:r>
              <a:rPr lang="pt-PT" sz="2000" i="1" dirty="0" smtClean="0"/>
              <a:t/>
            </a:r>
            <a:br>
              <a:rPr lang="pt-PT" sz="2000" i="1" dirty="0" smtClean="0"/>
            </a:br>
            <a:r>
              <a:rPr lang="pt-PT" sz="2000" i="1" dirty="0" smtClean="0"/>
              <a:t>Um documento com a pena de D. António Ferreira Gomes:</a:t>
            </a:r>
            <a:br>
              <a:rPr lang="pt-PT" sz="2000" i="1" dirty="0" smtClean="0"/>
            </a:br>
            <a:r>
              <a:rPr lang="pt-PT" sz="2000" i="1" dirty="0" smtClean="0"/>
              <a:t>“Vivi para a educação e ensino” 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Conclusões finais: Principais inferências da análise</a:t>
            </a:r>
            <a:endParaRPr lang="pt-PT" sz="28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28</a:t>
            </a:fld>
            <a:endParaRPr lang="pt-PT"/>
          </a:p>
        </p:txBody>
      </p:sp>
      <p:pic>
        <p:nvPicPr>
          <p:cNvPr id="27650" name="Picture 2" descr="20131128_163418"/>
          <p:cNvPicPr>
            <a:picLocks noChangeAspect="1" noChangeArrowheads="1"/>
          </p:cNvPicPr>
          <p:nvPr/>
        </p:nvPicPr>
        <p:blipFill>
          <a:blip r:embed="rId2" cstate="print"/>
          <a:srcRect t="7648" b="29828"/>
          <a:stretch>
            <a:fillRect/>
          </a:stretch>
        </p:blipFill>
        <p:spPr bwMode="auto">
          <a:xfrm>
            <a:off x="0" y="1844824"/>
            <a:ext cx="88582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5110336" cy="763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PT" dirty="0" smtClean="0"/>
              <a:t>UNIVERSIDADE CATÓLICA PORTUGUESA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FACULDADE DE EDUCAÇÃO E PSICOLOGIA</a:t>
            </a:r>
            <a:endParaRPr lang="pt-PT" dirty="0"/>
          </a:p>
        </p:txBody>
      </p:sp>
      <p:pic>
        <p:nvPicPr>
          <p:cNvPr id="24578" name="Picture 2" descr="http://www.fep.porto.ucp.pt/sites/default/files/files/CRP/Imagens/MIVisual/PNG/FEP_color_center_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576" y="1484784"/>
            <a:ext cx="2350568" cy="1480858"/>
          </a:xfrm>
          <a:prstGeom prst="rect">
            <a:avLst/>
          </a:prstGeom>
          <a:noFill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123728" y="2996952"/>
            <a:ext cx="5110336" cy="151216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lvl="0" algn="ctr">
              <a:buClr>
                <a:srgbClr val="F0AD00"/>
              </a:buClr>
              <a:buSzPct val="80000"/>
              <a:defRPr/>
            </a:pPr>
            <a:r>
              <a:rPr lang="pt-PT" sz="2000" b="1" smtClean="0">
                <a:solidFill>
                  <a:srgbClr val="FFFFFF"/>
                </a:solidFill>
              </a:rPr>
              <a:t>ESCOLA </a:t>
            </a:r>
            <a:r>
              <a:rPr lang="pt-PT" sz="2000" b="1" dirty="0" smtClean="0">
                <a:solidFill>
                  <a:srgbClr val="FFFFFF"/>
                </a:solidFill>
              </a:rPr>
              <a:t>CATÓLICA, LIDERANÇA E </a:t>
            </a:r>
            <a:r>
              <a:rPr lang="pt-PT" sz="2000" b="1" i="1" dirty="0" smtClean="0">
                <a:solidFill>
                  <a:srgbClr val="FFFFFF"/>
                </a:solidFill>
              </a:rPr>
              <a:t>ETHOS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endParaRPr lang="pt-PT" sz="2000" b="1" dirty="0" smtClean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Amaro Gonçalo Ferreira Lopes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9512" y="5157192"/>
            <a:ext cx="8784976" cy="1224136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/>
          </a:bodyPr>
          <a:lstStyle/>
          <a:p>
            <a:pPr algn="just">
              <a:buClr>
                <a:schemeClr val="accent1"/>
              </a:buClr>
              <a:buSzPct val="80000"/>
            </a:pPr>
            <a:r>
              <a:rPr kumimoji="0" lang="pt-PT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Dissertação apresentada à Universidade Católica Portuguesa para obtenção do grau de Mestre</a:t>
            </a:r>
            <a:r>
              <a:rPr kumimoji="0" lang="pt-PT" sz="1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Ciências da Educação –</a:t>
            </a:r>
            <a:r>
              <a:rPr lang="pt-PT" sz="1900" dirty="0" smtClean="0"/>
              <a:t> Especialização </a:t>
            </a:r>
            <a:r>
              <a:rPr lang="pt-PT" sz="1900" dirty="0"/>
              <a:t>em Administração e Organização </a:t>
            </a:r>
            <a:r>
              <a:rPr lang="pt-PT" sz="1900" dirty="0" smtClean="0"/>
              <a:t>Escolar</a:t>
            </a:r>
            <a:endParaRPr kumimoji="0" lang="pt-PT" sz="19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pt-PT" sz="2000" baseline="0" dirty="0">
              <a:solidFill>
                <a:srgbClr val="FFFFFF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1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Trabalho efetuado sob a orientação do Sr. Doutor José Joaquim Ferreira Matias Alves</a:t>
            </a:r>
            <a:endParaRPr kumimoji="0" lang="pt-PT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508104" y="4869160"/>
            <a:ext cx="3600400" cy="50405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Porto, 28 de outubro</a:t>
            </a:r>
            <a:r>
              <a:rPr kumimoji="0" lang="pt-PT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2014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pt-PT" sz="1600" baseline="0" dirty="0">
              <a:solidFill>
                <a:srgbClr val="FFFFFF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29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Objeto e objetivos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3</a:t>
            </a:fld>
            <a:endParaRPr lang="pt-PT"/>
          </a:p>
        </p:txBody>
      </p:sp>
      <p:graphicFrame>
        <p:nvGraphicFramePr>
          <p:cNvPr id="5" name="Diagrama 4"/>
          <p:cNvGraphicFramePr/>
          <p:nvPr/>
        </p:nvGraphicFramePr>
        <p:xfrm>
          <a:off x="395536" y="162880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30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31</a:t>
            </a:fld>
            <a:endParaRPr lang="pt-PT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188641"/>
          <a:ext cx="8352928" cy="6592039"/>
        </p:xfrm>
        <a:graphic>
          <a:graphicData uri="http://schemas.openxmlformats.org/drawingml/2006/table">
            <a:tbl>
              <a:tblPr/>
              <a:tblGrid>
                <a:gridCol w="4176955"/>
                <a:gridCol w="4175973"/>
              </a:tblGrid>
              <a:tr h="36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pt-PT" sz="1400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trengths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Pontos fortes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pt-PT" sz="1400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eaknesses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Pontos fracos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333333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A e B: </a:t>
                      </a:r>
                      <a:endParaRPr lang="pt-PT" sz="1400" dirty="0" smtClean="0">
                        <a:solidFill>
                          <a:srgbClr val="002060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Ambiente 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educativo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2060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Ensino de excelência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2. Ensino religioso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3. Dimensão pastoral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2060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Acolhimento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2. Acompanhamento pessoal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3. Presença das Irmãs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333333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A e B: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Papel dos pais/família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2060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Ensino religioso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2. Dimensão pastoral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PT" sz="1400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pportunities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Oportunidades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pt-PT" sz="1400" dirty="0" err="1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hreats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Ameaças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267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333333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A: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Grupo EMRC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2. Infraestruturas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2060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Professores “30 por uma linha”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2. Dimensão física e afetiva mais familiar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333333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A e B: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 Falta de formação integral dos professores e pais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A: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1.Liderança “monárquica” 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solidFill>
                          <a:srgbClr val="002060"/>
                        </a:solidFill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: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- Pobreza súbita das famílias (classe média)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2060"/>
                          </a:solidFill>
                          <a:latin typeface="Candara"/>
                          <a:ea typeface="Calibri"/>
                          <a:cs typeface="Times New Roman"/>
                        </a:rPr>
                        <a:t>- Envelhecimento das estruturas  e equipamentos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Objeto e objetivos do estudo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-540568" y="1556792"/>
          <a:ext cx="9540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Enquadramento Teórico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3200" dirty="0" smtClean="0"/>
              <a:t>Enquadramento teórico – 1º capítulo: </a:t>
            </a:r>
            <a:br>
              <a:rPr lang="pt-PT" sz="3200" dirty="0" smtClean="0"/>
            </a:br>
            <a:r>
              <a:rPr lang="pt-PT" sz="3200" i="1" dirty="0" err="1" smtClean="0"/>
              <a:t>Ethos</a:t>
            </a:r>
            <a:r>
              <a:rPr lang="pt-PT" sz="3200" dirty="0" smtClean="0"/>
              <a:t> de escola e os elementos que o edificam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232247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600"/>
              </a:spcBef>
            </a:pPr>
            <a:r>
              <a:rPr lang="pt-PT" sz="2600" i="1" dirty="0" err="1" smtClean="0"/>
              <a:t>Ethos</a:t>
            </a:r>
            <a:r>
              <a:rPr lang="pt-PT" sz="2600" dirty="0" smtClean="0"/>
              <a:t> de escola: a “afirmação de uma identidade, de «</a:t>
            </a:r>
            <a:r>
              <a:rPr lang="pt-PT" sz="2600" i="1" dirty="0" err="1" smtClean="0"/>
              <a:t>diferentia</a:t>
            </a:r>
            <a:r>
              <a:rPr lang="pt-PT" sz="2600" i="1" dirty="0" smtClean="0"/>
              <a:t> </a:t>
            </a:r>
            <a:r>
              <a:rPr lang="pt-PT" sz="2600" i="1" dirty="0" err="1" smtClean="0"/>
              <a:t>specifica</a:t>
            </a:r>
            <a:r>
              <a:rPr lang="pt-PT" sz="2600" dirty="0" smtClean="0"/>
              <a:t>»”a “particularidade cultural e educacional de uma escola” </a:t>
            </a:r>
            <a:r>
              <a:rPr lang="pt-PT" sz="2600" dirty="0" err="1" smtClean="0"/>
              <a:t>Stöer</a:t>
            </a:r>
            <a:r>
              <a:rPr lang="pt-PT" sz="2600" dirty="0" smtClean="0"/>
              <a:t> e Araújo (2000),</a:t>
            </a:r>
          </a:p>
          <a:p>
            <a:pPr algn="just">
              <a:spcBef>
                <a:spcPts val="600"/>
              </a:spcBef>
            </a:pPr>
            <a:r>
              <a:rPr lang="pt-PT" sz="2600" dirty="0" smtClean="0"/>
              <a:t>O </a:t>
            </a:r>
            <a:r>
              <a:rPr lang="pt-PT" sz="2600" i="1" dirty="0" err="1" smtClean="0"/>
              <a:t>ethos</a:t>
            </a:r>
            <a:r>
              <a:rPr lang="pt-PT" sz="2600" dirty="0" smtClean="0"/>
              <a:t> representa a identidade particular que distingue  uma escola, a sua marca original, o seu “cheiro” próprio…</a:t>
            </a:r>
          </a:p>
          <a:p>
            <a:pPr algn="just">
              <a:spcBef>
                <a:spcPts val="600"/>
              </a:spcBef>
            </a:pPr>
            <a:r>
              <a:rPr lang="pt-PT" sz="2600" dirty="0" smtClean="0"/>
              <a:t>O </a:t>
            </a:r>
            <a:r>
              <a:rPr lang="pt-PT" sz="2600" i="1" dirty="0" err="1" smtClean="0"/>
              <a:t>ethos</a:t>
            </a:r>
            <a:r>
              <a:rPr lang="pt-PT" sz="2600" dirty="0" smtClean="0"/>
              <a:t> resulta da influência e confluência de várias dimensões: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7</a:t>
            </a:fld>
            <a:endParaRPr lang="pt-PT"/>
          </a:p>
        </p:txBody>
      </p:sp>
      <p:graphicFrame>
        <p:nvGraphicFramePr>
          <p:cNvPr id="5" name="Diagrama 4"/>
          <p:cNvGraphicFramePr/>
          <p:nvPr/>
        </p:nvGraphicFramePr>
        <p:xfrm>
          <a:off x="-1476672" y="3861048"/>
          <a:ext cx="120973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3200" dirty="0" smtClean="0"/>
              <a:t>Enquadramento teórico – 2º capítulo: </a:t>
            </a:r>
            <a:br>
              <a:rPr lang="pt-PT" sz="3200" dirty="0" smtClean="0"/>
            </a:br>
            <a:r>
              <a:rPr lang="pt-PT" sz="3200" dirty="0" smtClean="0"/>
              <a:t>A Liderança escolar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pt-PT" sz="2000" dirty="0" smtClean="0"/>
              <a:t>Necessária restrição de campo de estudo à liderança escolar</a:t>
            </a:r>
          </a:p>
          <a:p>
            <a:pPr algn="just">
              <a:spcBef>
                <a:spcPts val="600"/>
              </a:spcBef>
            </a:pPr>
            <a:r>
              <a:rPr lang="pt-PT" sz="2000" dirty="0" smtClean="0"/>
              <a:t>Destacar o papel da liderança, na afirmação e vivificação desse </a:t>
            </a:r>
            <a:r>
              <a:rPr lang="pt-PT" sz="2000" dirty="0" err="1" smtClean="0"/>
              <a:t>ethos</a:t>
            </a:r>
            <a:endParaRPr lang="pt-PT" sz="2000" dirty="0" smtClean="0"/>
          </a:p>
          <a:p>
            <a:pPr algn="just">
              <a:spcBef>
                <a:spcPts val="600"/>
              </a:spcBef>
            </a:pPr>
            <a:r>
              <a:rPr lang="pt-PT" sz="2000" dirty="0" smtClean="0"/>
              <a:t>Desenhar um tipo de liderança adequado à especificidade da Escola Católica</a:t>
            </a:r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endParaRPr lang="pt-PT" sz="2000" dirty="0" smtClean="0"/>
          </a:p>
          <a:p>
            <a:pPr algn="just">
              <a:spcBef>
                <a:spcPts val="600"/>
              </a:spcBef>
            </a:pPr>
            <a:r>
              <a:rPr lang="pt-PT" sz="2000" dirty="0" smtClean="0"/>
              <a:t>Desenvolvimento do conceito de liderança pastoral (Cf. </a:t>
            </a:r>
            <a:r>
              <a:rPr lang="pt-PT" sz="2000" dirty="0" err="1" smtClean="0"/>
              <a:t>Sergiovanni</a:t>
            </a:r>
            <a:r>
              <a:rPr lang="pt-PT" sz="2000" dirty="0" smtClean="0"/>
              <a:t>)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8</a:t>
            </a:fld>
            <a:endParaRPr lang="pt-PT"/>
          </a:p>
        </p:txBody>
      </p:sp>
      <p:graphicFrame>
        <p:nvGraphicFramePr>
          <p:cNvPr id="5" name="Diagrama 4"/>
          <p:cNvGraphicFramePr/>
          <p:nvPr/>
        </p:nvGraphicFramePr>
        <p:xfrm>
          <a:off x="539552" y="3356992"/>
          <a:ext cx="80283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Enquadramento teórico – 3º capítulo</a:t>
            </a:r>
            <a:br>
              <a:rPr lang="pt-PT" sz="3200" dirty="0" smtClean="0"/>
            </a:br>
            <a:r>
              <a:rPr lang="pt-PT" sz="3200" dirty="0" smtClean="0"/>
              <a:t>A Escola Católica</a:t>
            </a:r>
            <a:endParaRPr lang="pt-PT" sz="32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12968" cy="51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3211-3280-4E1E-B3A5-A15D799D7476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935088" y="14847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1. Uma escola que faz sentido, em vários sentidos… </a:t>
            </a:r>
            <a:endParaRPr lang="pt-PT" sz="2400" b="1" dirty="0"/>
          </a:p>
        </p:txBody>
      </p:sp>
      <p:sp>
        <p:nvSpPr>
          <p:cNvPr id="15" name="Seta para baixo 14"/>
          <p:cNvSpPr/>
          <p:nvPr/>
        </p:nvSpPr>
        <p:spPr>
          <a:xfrm>
            <a:off x="7164288" y="234888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>
            <a:off x="5148064" y="234888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>
            <a:off x="3347864" y="234888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>
            <a:off x="1259632" y="234888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3238</Words>
  <Application>Microsoft Office PowerPoint</Application>
  <PresentationFormat>Apresentação no Ecrã (4:3)</PresentationFormat>
  <Paragraphs>351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2" baseType="lpstr">
      <vt:lpstr>Módulo</vt:lpstr>
      <vt:lpstr>Diapositivo 1</vt:lpstr>
      <vt:lpstr>28.10.1965 Declaração Conciliar Gravissimum Educationis Um documento com a pena de D. António Ferreira Gomes: “Vivi para a educação e ensino” </vt:lpstr>
      <vt:lpstr>Objeto e objetivos</vt:lpstr>
      <vt:lpstr>Objeto e objetivos do estudo</vt:lpstr>
      <vt:lpstr>Diapositivo 5</vt:lpstr>
      <vt:lpstr>Enquadramento Teórico</vt:lpstr>
      <vt:lpstr>Enquadramento teórico – 1º capítulo:  Ethos de escola e os elementos que o edificam</vt:lpstr>
      <vt:lpstr>Enquadramento teórico – 2º capítulo:  A Liderança escolar</vt:lpstr>
      <vt:lpstr>Enquadramento teórico – 3º capítulo A Escola Católica</vt:lpstr>
      <vt:lpstr>Enquadramento teórico - 3º Capítulo A Escola Católica</vt:lpstr>
      <vt:lpstr>Enquadramento teórico - 3º Capítulo A Escola Católica</vt:lpstr>
      <vt:lpstr>4º Capítulo: Metodologia</vt:lpstr>
      <vt:lpstr>Parte empírica: Apresentação dos dados, análise e discussão dos resultados</vt:lpstr>
      <vt:lpstr>Parte empírica: Apresentação dos dados, análise e discussão dos resultados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Conclusões finais: Principais inferências da análise</vt:lpstr>
      <vt:lpstr>Diapositivo 28</vt:lpstr>
      <vt:lpstr>Diapositivo 29</vt:lpstr>
      <vt:lpstr>Diapositivo 30</vt:lpstr>
      <vt:lpstr>Diapositivo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Pe Gonçalo</dc:creator>
  <cp:lastModifiedBy>Pe Gonçalo</cp:lastModifiedBy>
  <cp:revision>75</cp:revision>
  <dcterms:created xsi:type="dcterms:W3CDTF">2014-10-26T15:00:40Z</dcterms:created>
  <dcterms:modified xsi:type="dcterms:W3CDTF">2014-10-28T20:57:37Z</dcterms:modified>
</cp:coreProperties>
</file>